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Comforta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595F87-CFDF-40DD-853F-919340DC3D32}">
  <a:tblStyle styleId="{5F595F87-CFDF-40DD-853F-919340DC3D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omfortaa-bold.fntdata"/><Relationship Id="rId16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074158ac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074158ac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074158a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074158a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074158ac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074158ac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074158ac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074158a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074158ac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074158ac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074158ac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074158ac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074158ac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074158ac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074158ac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074158ac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020225" y="744575"/>
            <a:ext cx="5614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4500">
                <a:latin typeface="Comfortaa"/>
                <a:ea typeface="Comfortaa"/>
                <a:cs typeface="Comfortaa"/>
                <a:sym typeface="Comfortaa"/>
              </a:rPr>
              <a:t>LA GUERRA DELS METALLS RARS</a:t>
            </a:r>
            <a:endParaRPr sz="4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300"/>
              <a:t>ARTICLE 23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670725" y="4450050"/>
            <a:ext cx="5068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LAURA NAVIO MONTANER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ÍNDEX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381500" y="14003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Problemes amb els metalls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Extracció dels metalls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Mapa de William Smith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3.1. Què és?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3.2. Què provoca?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“Consumo competitivo”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METALLS RARS EN DECADÈNCIA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98300" y="1673175"/>
            <a:ext cx="8743800" cy="25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Més consum de metalls rars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Falta d’infraestructures mineres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2025 → Una nova mina de terres rares cada any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S’han de triturar 10.000 vegades més de pedres del que s’extreu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La producció de metalls rars consumeix un 7-8% d’energia mundial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UGO BARDI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Professor de química i física a Florència.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Diu que, en els últims 10 anys: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75" name="Google Shape;75;p16"/>
          <p:cNvGraphicFramePr/>
          <p:nvPr/>
        </p:nvGraphicFramePr>
        <p:xfrm>
          <a:off x="952500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{5F595F87-CFDF-40DD-853F-919340DC3D32}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Energia per extreure el Cobre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Producció de Cobre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50%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    </a:t>
                      </a:r>
                      <a:r>
                        <a:rPr lang="ca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14%</a:t>
                      </a:r>
                      <a:endParaRPr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76" name="Google Shape;76;p16"/>
          <p:cNvCxnSpPr/>
          <p:nvPr/>
        </p:nvCxnSpPr>
        <p:spPr>
          <a:xfrm rot="10800000">
            <a:off x="1065675" y="3036400"/>
            <a:ext cx="1260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" name="Google Shape;77;p16"/>
          <p:cNvCxnSpPr/>
          <p:nvPr/>
        </p:nvCxnSpPr>
        <p:spPr>
          <a:xfrm rot="10800000">
            <a:off x="4725600" y="3036400"/>
            <a:ext cx="1260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775" y="290863"/>
            <a:ext cx="12382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0" l="0" r="0" t="-5075"/>
          <a:stretch/>
        </p:blipFill>
        <p:spPr>
          <a:xfrm>
            <a:off x="1561650" y="3598625"/>
            <a:ext cx="1507750" cy="14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EXTRACCIÓ DE METALLS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Hi ha hagut un gran avenç tecnològic per extreure els metalls.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Però aquests avenços no serveixen de res si </a:t>
            </a:r>
            <a:r>
              <a:rPr lang="ca">
                <a:latin typeface="Comfortaa"/>
                <a:ea typeface="Comfortaa"/>
                <a:cs typeface="Comfortaa"/>
                <a:sym typeface="Comfortaa"/>
              </a:rPr>
              <a:t>escassegen els llocs d’extracció.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Per això han obert nous pous. Però són molt difícils d’accedir-hi.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475" y="1736748"/>
            <a:ext cx="2364499" cy="11699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" name="Google Shape;87;p17"/>
          <p:cNvGraphicFramePr/>
          <p:nvPr/>
        </p:nvGraphicFramePr>
        <p:xfrm>
          <a:off x="394750" y="118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{5F595F87-CFDF-40DD-853F-919340DC3D32}</a:tableStyleId>
              </a:tblPr>
              <a:tblGrid>
                <a:gridCol w="74992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MAPA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536675"/>
            <a:ext cx="633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latin typeface="Comfortaa"/>
                <a:ea typeface="Comfortaa"/>
                <a:cs typeface="Comfortaa"/>
                <a:sym typeface="Comfortaa"/>
              </a:rPr>
              <a:t>Què és?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Fa 2 segles troben un dels primers mapes geològics detallats al riu Támesis.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William Smith: es va </a:t>
            </a:r>
            <a:r>
              <a:rPr lang="ca">
                <a:latin typeface="Comfortaa"/>
                <a:ea typeface="Comfortaa"/>
                <a:cs typeface="Comfortaa"/>
                <a:sym typeface="Comfortaa"/>
              </a:rPr>
              <a:t>recórrer</a:t>
            </a:r>
            <a:r>
              <a:rPr lang="ca">
                <a:latin typeface="Comfortaa"/>
                <a:ea typeface="Comfortaa"/>
                <a:cs typeface="Comfortaa"/>
                <a:sym typeface="Comfortaa"/>
              </a:rPr>
              <a:t> Gran Bretanya a peu i a cavall per fer el mapa.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73" y="1336213"/>
            <a:ext cx="1847526" cy="304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MAPA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336225"/>
            <a:ext cx="6331500" cy="3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latin typeface="Comfortaa"/>
                <a:ea typeface="Comfortaa"/>
                <a:cs typeface="Comfortaa"/>
                <a:sym typeface="Comfortaa"/>
              </a:rPr>
              <a:t>Què provoca?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El carbó és molt demanat i els miners el busquen amb el mapa.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Estimula la primera revolució industrial i posiciona a Gran Bretanya per davant de tot Europa.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Més tard actualitzen el mapa i tots els països s’hi impliquen.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73" y="1336213"/>
            <a:ext cx="1847526" cy="304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“CONSUMO COMPETITIVO”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611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Aquest terme surt quan tots els països s’impliquen el la venta de productes miners gràcies al mapa.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Els venedors decideixen excessivament sobre els metalls.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Països del Sud molt rics en minerals però no són ells qui s’emporten el benefici.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10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FINS AQUÍ LA MEVA PRESENTACIÓ :)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272675" y="334625"/>
            <a:ext cx="297600" cy="272700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