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2fe0c978d2_2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2fe0c978d2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c773bb31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c773bb31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c773bb31e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c773bb31e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1c773bb31e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1c773bb31e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2fe0c978d2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2fe0c978d2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Guerra dels metalls rars</a:t>
            </a:r>
            <a:br>
              <a:rPr lang="ca"/>
            </a:br>
            <a:r>
              <a:rPr lang="ca" sz="3200"/>
              <a:t>Contaminació</a:t>
            </a:r>
            <a:endParaRPr sz="3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 sz="1200"/>
              <a:t>Roc Garcia</a:t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Index</a:t>
            </a:r>
            <a:endParaRPr/>
          </a:p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311700" y="2834125"/>
            <a:ext cx="8520600" cy="10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ca" sz="1620">
                <a:solidFill>
                  <a:schemeClr val="dk1"/>
                </a:solidFill>
              </a:rPr>
              <a:t>Consum i residu tecnologia digital</a:t>
            </a:r>
            <a:endParaRPr sz="16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t/>
            </a:r>
            <a:endParaRPr sz="16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rPr lang="ca" sz="1620">
                <a:solidFill>
                  <a:schemeClr val="dk1"/>
                </a:solidFill>
              </a:rPr>
              <a:t>contaminació medioambiental digital</a:t>
            </a:r>
            <a:endParaRPr sz="16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t/>
            </a:r>
            <a:endParaRPr sz="162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ca" sz="1620">
                <a:solidFill>
                  <a:schemeClr val="dk1"/>
                </a:solidFill>
              </a:rPr>
              <a:t>Solucions residus tecnològics</a:t>
            </a:r>
            <a:endParaRPr sz="162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0"/>
              <a:buNone/>
            </a:pPr>
            <a:r>
              <a:t/>
            </a:r>
            <a:endParaRPr sz="162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98475" y="6892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Consum i residu</a:t>
            </a:r>
            <a:r>
              <a:rPr lang="ca"/>
              <a:t> tecnologia digital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697975"/>
            <a:ext cx="8520600" cy="338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605"/>
              <a:buNone/>
            </a:pPr>
            <a:r>
              <a:rPr lang="ca" sz="1900">
                <a:solidFill>
                  <a:srgbClr val="000000"/>
                </a:solidFill>
              </a:rPr>
              <a:t>Les tecnologies digital exigeixen ​​l'explotació de molts metalls: anualment es requereix 320 tones d'or i 7.500 tones de plata, el 22 % de mercuri, (514 tones) i un 2,5% de plom. La fabricació d'ordinadors i mòbil son el 19%</a:t>
            </a:r>
            <a:r>
              <a:rPr lang="ca" sz="1900">
                <a:solidFill>
                  <a:srgbClr val="000000"/>
                </a:solidFill>
              </a:rPr>
              <a:t> </a:t>
            </a:r>
            <a:r>
              <a:rPr lang="ca" sz="1900">
                <a:solidFill>
                  <a:srgbClr val="000000"/>
                </a:solidFill>
              </a:rPr>
              <a:t>metalls rars com el pal·ladi i el 23% del cobalt. </a:t>
            </a:r>
            <a:endParaRPr sz="1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contaminació</a:t>
            </a:r>
            <a:r>
              <a:rPr lang="ca"/>
              <a:t> medioambiental digital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605"/>
              <a:buFont typeface="Arial"/>
              <a:buNone/>
            </a:pPr>
            <a:r>
              <a:rPr lang="ca">
                <a:solidFill>
                  <a:schemeClr val="dk1"/>
                </a:solidFill>
              </a:rPr>
              <a:t>El funcionament de les xarxes elèctriques genera contaminació mediambiental.Al enviar correu electrònic recoreix al voltant de 15.000 quilòmetres a la velocitat de la llum, causant costos mediambientals.El cost elèctric d’un correu electrònic amb un arxiu adjunt utilitza l'electricitat d'una bombeta de baix consum per una hora.Cada hora s'envien a través del món deu mil milions de correus electrònics equivalent a 50 gigawatts, l'equivalent a la producció elèctrica de quinze centrals nuclears durant una hora.I gestionar les dades que circulen un sol data center consumeix diàriament tanta energia com una ciutat de 30.000 habitants.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Solucions residus </a:t>
            </a:r>
            <a:r>
              <a:rPr lang="ca"/>
              <a:t>tecnològics</a:t>
            </a:r>
            <a:endParaRPr/>
          </a:p>
        </p:txBody>
      </p:sp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a">
                <a:solidFill>
                  <a:schemeClr val="dk1"/>
                </a:solidFill>
              </a:rPr>
              <a:t>En japó es posa en pràctica una idea per baixar l’impacte </a:t>
            </a:r>
            <a:r>
              <a:rPr lang="ca">
                <a:solidFill>
                  <a:schemeClr val="dk1"/>
                </a:solidFill>
              </a:rPr>
              <a:t>ecològic</a:t>
            </a:r>
            <a:r>
              <a:rPr lang="ca">
                <a:solidFill>
                  <a:schemeClr val="dk1"/>
                </a:solidFill>
              </a:rPr>
              <a:t> dels residus </a:t>
            </a:r>
            <a:r>
              <a:rPr lang="ca">
                <a:solidFill>
                  <a:schemeClr val="dk1"/>
                </a:solidFill>
              </a:rPr>
              <a:t>electrònics</a:t>
            </a:r>
            <a:r>
              <a:rPr lang="ca">
                <a:solidFill>
                  <a:schemeClr val="dk1"/>
                </a:solidFill>
              </a:rPr>
              <a:t>, un grup de camionetes </a:t>
            </a:r>
            <a:r>
              <a:rPr lang="ca">
                <a:solidFill>
                  <a:schemeClr val="dk1"/>
                </a:solidFill>
              </a:rPr>
              <a:t>recoreix</a:t>
            </a:r>
            <a:r>
              <a:rPr lang="ca">
                <a:solidFill>
                  <a:schemeClr val="dk1"/>
                </a:solidFill>
              </a:rPr>
              <a:t> per primera hora de la tarda dedicat a recolectar els residus electrònics videoconsoles velles , mòbils, televisors, </a:t>
            </a:r>
            <a:r>
              <a:rPr lang="ca">
                <a:solidFill>
                  <a:schemeClr val="dk1"/>
                </a:solidFill>
              </a:rPr>
              <a:t>electrodomèstics…</a:t>
            </a:r>
            <a:r>
              <a:rPr lang="ca">
                <a:solidFill>
                  <a:schemeClr val="dk1"/>
                </a:solidFill>
              </a:rPr>
              <a:t> Al finalitzar el recorregut la camioneta descarregar els residus en un </a:t>
            </a:r>
            <a:r>
              <a:rPr lang="ca">
                <a:solidFill>
                  <a:schemeClr val="dk1"/>
                </a:solidFill>
              </a:rPr>
              <a:t>vertedero</a:t>
            </a:r>
            <a:r>
              <a:rPr lang="ca">
                <a:solidFill>
                  <a:schemeClr val="dk1"/>
                </a:solidFill>
              </a:rPr>
              <a:t> de reciclatge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a"/>
              <a:t>FI</a:t>
            </a:r>
            <a:endParaRPr/>
          </a:p>
        </p:txBody>
      </p:sp>
      <p:sp>
        <p:nvSpPr>
          <p:cNvPr id="84" name="Google Shape;84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