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61" r:id="rId6"/>
    <p:sldMasterId id="2147483674" r:id="rId7"/>
    <p:sldMasterId id="2147483686" r:id="rId8"/>
    <p:sldMasterId id="2147483698" r:id="rId9"/>
    <p:sldMasterId id="2147483711"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Lst>
  <p:sldSz cy="6858000" cx="9144000"/>
  <p:notesSz cx="6797675" cy="9926625"/>
  <p:embeddedFontLst>
    <p:embeddedFont>
      <p:font typeface="Roboto Black"/>
      <p:bold r:id="rId61"/>
      <p:boldItalic r:id="rId62"/>
    </p:embeddedFont>
    <p:embeddedFont>
      <p:font typeface="Roboto"/>
      <p:regular r:id="rId63"/>
      <p:bold r:id="rId64"/>
      <p:italic r:id="rId65"/>
      <p:boldItalic r:id="rId66"/>
    </p:embeddedFont>
    <p:embeddedFont>
      <p:font typeface="Walter Turncoat"/>
      <p:regular r:id="rId67"/>
    </p:embeddedFont>
    <p:embeddedFont>
      <p:font typeface="Helvetica Neue"/>
      <p:regular r:id="rId68"/>
      <p:bold r:id="rId69"/>
      <p:italic r:id="rId70"/>
      <p:boldItalic r:id="rId71"/>
    </p:embeddedFont>
    <p:embeddedFont>
      <p:font typeface="Roboto Light"/>
      <p:regular r:id="rId72"/>
      <p:bold r:id="rId73"/>
      <p:italic r:id="rId74"/>
      <p:boldItalic r:id="rId75"/>
    </p:embeddedFont>
    <p:embeddedFont>
      <p:font typeface="Open Sans"/>
      <p:regular r:id="rId76"/>
      <p:bold r:id="rId77"/>
      <p:italic r:id="rId78"/>
      <p:boldItalic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80" roundtripDataSignature="AMtx7mjRQwmRntsGnItZoJtzjq0gGLQX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494FFE1-4E62-498F-A368-5403E14F69D9}">
  <a:tblStyle styleId="{7494FFE1-4E62-498F-A368-5403E14F69D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AD0F517-F2FA-4749-B51A-9A4AE8D52994}"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42" Type="http://schemas.openxmlformats.org/officeDocument/2006/relationships/slide" Target="slides/slide31.xml"/><Relationship Id="rId41" Type="http://schemas.openxmlformats.org/officeDocument/2006/relationships/slide" Target="slides/slide30.xml"/><Relationship Id="rId44" Type="http://schemas.openxmlformats.org/officeDocument/2006/relationships/slide" Target="slides/slide33.xml"/><Relationship Id="rId43" Type="http://schemas.openxmlformats.org/officeDocument/2006/relationships/slide" Target="slides/slide32.xml"/><Relationship Id="rId46" Type="http://schemas.openxmlformats.org/officeDocument/2006/relationships/slide" Target="slides/slide35.xml"/><Relationship Id="rId45" Type="http://schemas.openxmlformats.org/officeDocument/2006/relationships/slide" Target="slides/slide34.xml"/><Relationship Id="rId80" Type="http://customschemas.google.com/relationships/presentationmetadata" Target="metadata"/><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7.xml"/><Relationship Id="rId47" Type="http://schemas.openxmlformats.org/officeDocument/2006/relationships/slide" Target="slides/slide36.xml"/><Relationship Id="rId49" Type="http://schemas.openxmlformats.org/officeDocument/2006/relationships/slide" Target="slides/slide38.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RobotoLight-bold.fntdata"/><Relationship Id="rId72" Type="http://schemas.openxmlformats.org/officeDocument/2006/relationships/font" Target="fonts/RobotoLight-regular.fntdata"/><Relationship Id="rId31" Type="http://schemas.openxmlformats.org/officeDocument/2006/relationships/slide" Target="slides/slide20.xml"/><Relationship Id="rId75" Type="http://schemas.openxmlformats.org/officeDocument/2006/relationships/font" Target="fonts/RobotoLight-boldItalic.fntdata"/><Relationship Id="rId30" Type="http://schemas.openxmlformats.org/officeDocument/2006/relationships/slide" Target="slides/slide19.xml"/><Relationship Id="rId74" Type="http://schemas.openxmlformats.org/officeDocument/2006/relationships/font" Target="fonts/RobotoLight-italic.fntdata"/><Relationship Id="rId33" Type="http://schemas.openxmlformats.org/officeDocument/2006/relationships/slide" Target="slides/slide22.xml"/><Relationship Id="rId77" Type="http://schemas.openxmlformats.org/officeDocument/2006/relationships/font" Target="fonts/OpenSans-bold.fntdata"/><Relationship Id="rId32" Type="http://schemas.openxmlformats.org/officeDocument/2006/relationships/slide" Target="slides/slide21.xml"/><Relationship Id="rId76" Type="http://schemas.openxmlformats.org/officeDocument/2006/relationships/font" Target="fonts/OpenSans-regular.fntdata"/><Relationship Id="rId35" Type="http://schemas.openxmlformats.org/officeDocument/2006/relationships/slide" Target="slides/slide24.xml"/><Relationship Id="rId79" Type="http://schemas.openxmlformats.org/officeDocument/2006/relationships/font" Target="fonts/OpenSans-boldItalic.fntdata"/><Relationship Id="rId34" Type="http://schemas.openxmlformats.org/officeDocument/2006/relationships/slide" Target="slides/slide23.xml"/><Relationship Id="rId78" Type="http://schemas.openxmlformats.org/officeDocument/2006/relationships/font" Target="fonts/OpenSans-italic.fntdata"/><Relationship Id="rId71" Type="http://schemas.openxmlformats.org/officeDocument/2006/relationships/font" Target="fonts/HelveticaNeue-boldItalic.fntdata"/><Relationship Id="rId70" Type="http://schemas.openxmlformats.org/officeDocument/2006/relationships/font" Target="fonts/HelveticaNeue-italic.fntdata"/><Relationship Id="rId37" Type="http://schemas.openxmlformats.org/officeDocument/2006/relationships/slide" Target="slides/slide26.xml"/><Relationship Id="rId36" Type="http://schemas.openxmlformats.org/officeDocument/2006/relationships/slide" Target="slides/slide25.xml"/><Relationship Id="rId39" Type="http://schemas.openxmlformats.org/officeDocument/2006/relationships/slide" Target="slides/slide28.xml"/><Relationship Id="rId38" Type="http://schemas.openxmlformats.org/officeDocument/2006/relationships/slide" Target="slides/slide27.xml"/><Relationship Id="rId62" Type="http://schemas.openxmlformats.org/officeDocument/2006/relationships/font" Target="fonts/RobotoBlack-boldItalic.fntdata"/><Relationship Id="rId61" Type="http://schemas.openxmlformats.org/officeDocument/2006/relationships/font" Target="fonts/RobotoBlack-bold.fntdata"/><Relationship Id="rId20" Type="http://schemas.openxmlformats.org/officeDocument/2006/relationships/slide" Target="slides/slide9.xml"/><Relationship Id="rId64" Type="http://schemas.openxmlformats.org/officeDocument/2006/relationships/font" Target="fonts/Roboto-bold.fntdata"/><Relationship Id="rId63" Type="http://schemas.openxmlformats.org/officeDocument/2006/relationships/font" Target="fonts/Roboto-regular.fntdata"/><Relationship Id="rId22" Type="http://schemas.openxmlformats.org/officeDocument/2006/relationships/slide" Target="slides/slide11.xml"/><Relationship Id="rId66" Type="http://schemas.openxmlformats.org/officeDocument/2006/relationships/font" Target="fonts/Roboto-boldItalic.fntdata"/><Relationship Id="rId21" Type="http://schemas.openxmlformats.org/officeDocument/2006/relationships/slide" Target="slides/slide10.xml"/><Relationship Id="rId65" Type="http://schemas.openxmlformats.org/officeDocument/2006/relationships/font" Target="fonts/Roboto-italic.fntdata"/><Relationship Id="rId24" Type="http://schemas.openxmlformats.org/officeDocument/2006/relationships/slide" Target="slides/slide13.xml"/><Relationship Id="rId68" Type="http://schemas.openxmlformats.org/officeDocument/2006/relationships/font" Target="fonts/HelveticaNeue-regular.fntdata"/><Relationship Id="rId23" Type="http://schemas.openxmlformats.org/officeDocument/2006/relationships/slide" Target="slides/slide12.xml"/><Relationship Id="rId67" Type="http://schemas.openxmlformats.org/officeDocument/2006/relationships/font" Target="fonts/WalterTurncoat-regular.fntdata"/><Relationship Id="rId60" Type="http://schemas.openxmlformats.org/officeDocument/2006/relationships/slide" Target="slides/slide49.xml"/><Relationship Id="rId26" Type="http://schemas.openxmlformats.org/officeDocument/2006/relationships/slide" Target="slides/slide15.xml"/><Relationship Id="rId25" Type="http://schemas.openxmlformats.org/officeDocument/2006/relationships/slide" Target="slides/slide14.xml"/><Relationship Id="rId69" Type="http://schemas.openxmlformats.org/officeDocument/2006/relationships/font" Target="fonts/HelveticaNeue-bold.fntdata"/><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51" Type="http://schemas.openxmlformats.org/officeDocument/2006/relationships/slide" Target="slides/slide40.xml"/><Relationship Id="rId50" Type="http://schemas.openxmlformats.org/officeDocument/2006/relationships/slide" Target="slides/slide39.xml"/><Relationship Id="rId53" Type="http://schemas.openxmlformats.org/officeDocument/2006/relationships/slide" Target="slides/slide42.xml"/><Relationship Id="rId52" Type="http://schemas.openxmlformats.org/officeDocument/2006/relationships/slide" Target="slides/slide41.xml"/><Relationship Id="rId11" Type="http://schemas.openxmlformats.org/officeDocument/2006/relationships/notesMaster" Target="notesMasters/notesMaster1.xml"/><Relationship Id="rId55" Type="http://schemas.openxmlformats.org/officeDocument/2006/relationships/slide" Target="slides/slide44.xml"/><Relationship Id="rId10" Type="http://schemas.openxmlformats.org/officeDocument/2006/relationships/slideMaster" Target="slideMasters/slideMaster6.xml"/><Relationship Id="rId54" Type="http://schemas.openxmlformats.org/officeDocument/2006/relationships/slide" Target="slides/slide43.xml"/><Relationship Id="rId13" Type="http://schemas.openxmlformats.org/officeDocument/2006/relationships/slide" Target="slides/slide2.xml"/><Relationship Id="rId57" Type="http://schemas.openxmlformats.org/officeDocument/2006/relationships/slide" Target="slides/slide46.xml"/><Relationship Id="rId12" Type="http://schemas.openxmlformats.org/officeDocument/2006/relationships/slide" Target="slides/slide1.xml"/><Relationship Id="rId56" Type="http://schemas.openxmlformats.org/officeDocument/2006/relationships/slide" Target="slides/slide45.xml"/><Relationship Id="rId15" Type="http://schemas.openxmlformats.org/officeDocument/2006/relationships/slide" Target="slides/slide4.xml"/><Relationship Id="rId59" Type="http://schemas.openxmlformats.org/officeDocument/2006/relationships/slide" Target="slides/slide48.xml"/><Relationship Id="rId14" Type="http://schemas.openxmlformats.org/officeDocument/2006/relationships/slide" Target="slides/slide3.xml"/><Relationship Id="rId58" Type="http://schemas.openxmlformats.org/officeDocument/2006/relationships/slide" Target="slides/slide47.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633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6332"/>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945659" cy="4963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4"/>
            <a:ext cx="2945659" cy="49633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ca-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p.bde.es/asb_www/vencimiento.html#/principalVencimiento"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gencianegociadora.com/Soluciones/Reunificacion/Simulador.aspx"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p1: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sz="9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1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dk1"/>
            </a:solidFill>
            <a:prstDash val="solid"/>
            <a:round/>
            <a:headEnd len="sm" w="sm" type="none"/>
            <a:tailEnd len="sm" w="sm" type="none"/>
          </a:ln>
        </p:spPr>
      </p:sp>
      <p:sp>
        <p:nvSpPr>
          <p:cNvPr id="534" name="Google Shape;534;p10: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sz="900">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1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dk1"/>
            </a:solidFill>
            <a:prstDash val="solid"/>
            <a:round/>
            <a:headEnd len="sm" w="sm" type="none"/>
            <a:tailEnd len="sm" w="sm" type="none"/>
          </a:ln>
        </p:spPr>
      </p:sp>
      <p:sp>
        <p:nvSpPr>
          <p:cNvPr id="543" name="Google Shape;543;p11: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sz="900">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1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dk1"/>
            </a:solidFill>
            <a:prstDash val="solid"/>
            <a:round/>
            <a:headEnd len="sm" w="sm" type="none"/>
            <a:tailEnd len="sm" w="sm" type="none"/>
          </a:ln>
        </p:spPr>
      </p:sp>
      <p:sp>
        <p:nvSpPr>
          <p:cNvPr id="553" name="Google Shape;553;p12: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sz="900">
              <a:latin typeface="Roboto"/>
              <a:ea typeface="Roboto"/>
              <a:cs typeface="Roboto"/>
              <a:sym typeface="Robo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1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dk1"/>
            </a:solidFill>
            <a:prstDash val="solid"/>
            <a:round/>
            <a:headEnd len="sm" w="sm" type="none"/>
            <a:tailEnd len="sm" w="sm" type="none"/>
          </a:ln>
        </p:spPr>
      </p:sp>
      <p:sp>
        <p:nvSpPr>
          <p:cNvPr id="562" name="Google Shape;562;p13: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ca-ES" sz="900">
                <a:latin typeface="Arial"/>
                <a:ea typeface="Arial"/>
                <a:cs typeface="Arial"/>
                <a:sym typeface="Arial"/>
              </a:rPr>
              <a:t>B. 4.550 € (interessos d’un préstec calculat amb cànon francès i capitalització mensual)</a:t>
            </a:r>
            <a:endParaRPr sz="9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14:notes"/>
          <p:cNvSpPr/>
          <p:nvPr>
            <p:ph idx="2" type="sldImg"/>
          </p:nvPr>
        </p:nvSpPr>
        <p:spPr>
          <a:xfrm>
            <a:off x="852488" y="744538"/>
            <a:ext cx="4964112"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p14:notes"/>
          <p:cNvSpPr txBox="1"/>
          <p:nvPr>
            <p:ph idx="1" type="body"/>
          </p:nvPr>
        </p:nvSpPr>
        <p:spPr>
          <a:xfrm>
            <a:off x="679768" y="4715154"/>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1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dk1"/>
            </a:solidFill>
            <a:prstDash val="solid"/>
            <a:round/>
            <a:headEnd len="sm" w="sm" type="none"/>
            <a:tailEnd len="sm" w="sm" type="none"/>
          </a:ln>
        </p:spPr>
      </p:sp>
      <p:sp>
        <p:nvSpPr>
          <p:cNvPr id="582" name="Google Shape;582;p15: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900"/>
              <a:buFont typeface="Calibri"/>
              <a:buNone/>
            </a:pPr>
            <a:r>
              <a:t/>
            </a:r>
            <a:endParaRPr sz="9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1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dk1"/>
            </a:solidFill>
            <a:prstDash val="solid"/>
            <a:round/>
            <a:headEnd len="sm" w="sm" type="none"/>
            <a:tailEnd len="sm" w="sm" type="none"/>
          </a:ln>
        </p:spPr>
      </p:sp>
      <p:sp>
        <p:nvSpPr>
          <p:cNvPr id="594" name="Google Shape;594;p16: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9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1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p17: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900"/>
              <a:buFont typeface="Calibri"/>
              <a:buNone/>
            </a:pPr>
            <a:r>
              <a:t/>
            </a:r>
            <a:endParaRPr sz="9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1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18: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ca-ES" sz="900">
                <a:latin typeface="Arial"/>
                <a:ea typeface="Arial"/>
                <a:cs typeface="Arial"/>
                <a:sym typeface="Arial"/>
              </a:rPr>
              <a:t>Podem explicar que el Banc d’Espanya té a la disposició dels usuaris diferents simuladors que permeten fer càlculs de quotes, tipus d’interès i altres aspectes relatius als préstecs.</a:t>
            </a:r>
            <a:endParaRPr/>
          </a:p>
          <a:p>
            <a:pPr indent="0" lvl="0" marL="0" rtl="0" algn="just">
              <a:spcBef>
                <a:spcPts val="0"/>
              </a:spcBef>
              <a:spcAft>
                <a:spcPts val="0"/>
              </a:spcAft>
              <a:buNone/>
            </a:pPr>
            <a:r>
              <a:t/>
            </a:r>
            <a:endParaRPr sz="900">
              <a:latin typeface="Arial"/>
              <a:ea typeface="Arial"/>
              <a:cs typeface="Arial"/>
              <a:sym typeface="Arial"/>
            </a:endParaRPr>
          </a:p>
          <a:p>
            <a:pPr indent="0" lvl="0" marL="0" rtl="0" algn="just">
              <a:spcBef>
                <a:spcPts val="0"/>
              </a:spcBef>
              <a:spcAft>
                <a:spcPts val="0"/>
              </a:spcAft>
              <a:buNone/>
            </a:pPr>
            <a:r>
              <a:rPr lang="ca-ES" sz="900" u="sng">
                <a:solidFill>
                  <a:schemeClr val="hlink"/>
                </a:solidFill>
                <a:latin typeface="Arial"/>
                <a:ea typeface="Arial"/>
                <a:cs typeface="Arial"/>
                <a:sym typeface="Arial"/>
                <a:hlinkClick r:id="rId2"/>
              </a:rPr>
              <a:t>https://app.bde.es/asb_www/vencimiento.html#/principalVencimiento</a:t>
            </a:r>
            <a:endParaRPr sz="900">
              <a:latin typeface="Arial"/>
              <a:ea typeface="Arial"/>
              <a:cs typeface="Arial"/>
              <a:sym typeface="Arial"/>
            </a:endParaRPr>
          </a:p>
          <a:p>
            <a:pPr indent="0" lvl="0" marL="0" rtl="0" algn="just">
              <a:spcBef>
                <a:spcPts val="0"/>
              </a:spcBef>
              <a:spcAft>
                <a:spcPts val="0"/>
              </a:spcAft>
              <a:buNone/>
            </a:pPr>
            <a:r>
              <a:t/>
            </a:r>
            <a:endParaRPr sz="900">
              <a:latin typeface="Arial"/>
              <a:ea typeface="Arial"/>
              <a:cs typeface="Arial"/>
              <a:sym typeface="Arial"/>
            </a:endParaRPr>
          </a:p>
          <a:p>
            <a:pPr indent="0" lvl="0" marL="0" rtl="0" algn="just">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1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p19: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2: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2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5" name="Google Shape;635;p20: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2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6" name="Google Shape;646;p21: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sz="900">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2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p22: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2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4" name="Google Shape;664;p23: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900"/>
              <a:buFont typeface="Calibri"/>
              <a:buNone/>
            </a:pPr>
            <a:r>
              <a:t/>
            </a:r>
            <a:endParaRPr sz="9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2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4" name="Google Shape;674;p24: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900"/>
              <a:buFont typeface="Calibri"/>
              <a:buNone/>
            </a:pPr>
            <a:r>
              <a:t/>
            </a:r>
            <a:endParaRPr sz="900">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2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4" name="Google Shape;684;p25: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2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1" name="Google Shape;691;p26: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2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2" name="Google Shape;702;p27: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2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9" name="Google Shape;709;p28: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2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5" name="Google Shape;725;p29: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None/>
            </a:pPr>
            <a:r>
              <a:t/>
            </a:r>
            <a:endParaRPr sz="9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notes"/>
          <p:cNvSpPr/>
          <p:nvPr>
            <p:ph idx="2" type="sldImg"/>
          </p:nvPr>
        </p:nvSpPr>
        <p:spPr>
          <a:xfrm>
            <a:off x="852488" y="744538"/>
            <a:ext cx="4964112"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3:notes"/>
          <p:cNvSpPr txBox="1"/>
          <p:nvPr>
            <p:ph idx="1" type="body"/>
          </p:nvPr>
        </p:nvSpPr>
        <p:spPr>
          <a:xfrm>
            <a:off x="679768" y="4715154"/>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30:notes"/>
          <p:cNvSpPr/>
          <p:nvPr>
            <p:ph idx="2" type="sldImg"/>
          </p:nvPr>
        </p:nvSpPr>
        <p:spPr>
          <a:xfrm>
            <a:off x="852488" y="744538"/>
            <a:ext cx="4964112"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2" name="Google Shape;742;p30:notes"/>
          <p:cNvSpPr txBox="1"/>
          <p:nvPr>
            <p:ph idx="1" type="body"/>
          </p:nvPr>
        </p:nvSpPr>
        <p:spPr>
          <a:xfrm>
            <a:off x="679768" y="4715154"/>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3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2" name="Google Shape;752;p31: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900">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3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3" name="Google Shape;763;p32: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3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1" name="Google Shape;771;p33: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p3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1" name="Google Shape;791;p34: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p35:notes"/>
          <p:cNvSpPr/>
          <p:nvPr>
            <p:ph idx="2" type="sldImg"/>
          </p:nvPr>
        </p:nvSpPr>
        <p:spPr>
          <a:xfrm>
            <a:off x="852488" y="744538"/>
            <a:ext cx="4964112"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3" name="Google Shape;803;p35:notes"/>
          <p:cNvSpPr txBox="1"/>
          <p:nvPr>
            <p:ph idx="1" type="body"/>
          </p:nvPr>
        </p:nvSpPr>
        <p:spPr>
          <a:xfrm>
            <a:off x="679768" y="4715154"/>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3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3" name="Google Shape;813;p36: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sz="900">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3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3" name="Google Shape;823;p37: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sz="900">
              <a:latin typeface="Arial"/>
              <a:ea typeface="Arial"/>
              <a:cs typeface="Arial"/>
              <a:sym typeface="Arial"/>
            </a:endParaRPr>
          </a:p>
          <a:p>
            <a:pPr indent="0" lvl="0" marL="0" rtl="0" algn="just">
              <a:spcBef>
                <a:spcPts val="0"/>
              </a:spcBef>
              <a:spcAft>
                <a:spcPts val="0"/>
              </a:spcAft>
              <a:buNone/>
            </a:pPr>
            <a:r>
              <a:t/>
            </a:r>
            <a:endParaRPr sz="900">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3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5" name="Google Shape;835;p38: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sz="900">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p39:notes"/>
          <p:cNvSpPr/>
          <p:nvPr>
            <p:ph idx="2" type="sldImg"/>
          </p:nvPr>
        </p:nvSpPr>
        <p:spPr>
          <a:xfrm>
            <a:off x="852488" y="744538"/>
            <a:ext cx="4964112"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4" name="Google Shape;844;p39:notes"/>
          <p:cNvSpPr txBox="1"/>
          <p:nvPr>
            <p:ph idx="1" type="body"/>
          </p:nvPr>
        </p:nvSpPr>
        <p:spPr>
          <a:xfrm>
            <a:off x="666910" y="4715154"/>
            <a:ext cx="5335269" cy="446698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dk1"/>
            </a:solidFill>
            <a:prstDash val="solid"/>
            <a:round/>
            <a:headEnd len="sm" w="sm" type="none"/>
            <a:tailEnd len="sm" w="sm" type="none"/>
          </a:ln>
        </p:spPr>
      </p:sp>
      <p:sp>
        <p:nvSpPr>
          <p:cNvPr id="477" name="Google Shape;477;p4: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sz="900">
              <a:latin typeface="Roboto"/>
              <a:ea typeface="Roboto"/>
              <a:cs typeface="Roboto"/>
              <a:sym typeface="Robo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4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4" name="Google Shape;854;p40: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4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dk1"/>
            </a:solidFill>
            <a:prstDash val="solid"/>
            <a:round/>
            <a:headEnd len="sm" w="sm" type="none"/>
            <a:tailEnd len="sm" w="sm" type="none"/>
          </a:ln>
        </p:spPr>
      </p:sp>
      <p:sp>
        <p:nvSpPr>
          <p:cNvPr id="861" name="Google Shape;861;p41: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sz="800">
              <a:latin typeface="Roboto"/>
              <a:ea typeface="Roboto"/>
              <a:cs typeface="Roboto"/>
              <a:sym typeface="Roboto"/>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4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9" name="Google Shape;869;p42: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None/>
            </a:pPr>
            <a:r>
              <a:rPr b="1" lang="ca-ES" sz="900">
                <a:latin typeface="Arial"/>
                <a:ea typeface="Arial"/>
                <a:cs typeface="Arial"/>
                <a:sym typeface="Arial"/>
              </a:rPr>
              <a:t>Consells de seguretat</a:t>
            </a:r>
            <a:r>
              <a:rPr lang="ca-ES" sz="900">
                <a:latin typeface="Arial"/>
                <a:ea typeface="Arial"/>
                <a:cs typeface="Arial"/>
                <a:sym typeface="Arial"/>
              </a:rPr>
              <a:t> </a:t>
            </a:r>
            <a:endParaRPr/>
          </a:p>
          <a:p>
            <a:pPr indent="0" lvl="0" marL="0" rtl="0" algn="just">
              <a:lnSpc>
                <a:spcPct val="100000"/>
              </a:lnSpc>
              <a:spcBef>
                <a:spcPts val="0"/>
              </a:spcBef>
              <a:spcAft>
                <a:spcPts val="0"/>
              </a:spcAft>
              <a:buNone/>
            </a:pPr>
            <a:r>
              <a:t/>
            </a:r>
            <a:endParaRPr sz="900">
              <a:latin typeface="Arial"/>
              <a:ea typeface="Arial"/>
              <a:cs typeface="Arial"/>
              <a:sym typeface="Arial"/>
            </a:endParaRPr>
          </a:p>
          <a:p>
            <a:pPr indent="0" lvl="0" marL="0" rtl="0" algn="just">
              <a:lnSpc>
                <a:spcPct val="100000"/>
              </a:lnSpc>
              <a:spcBef>
                <a:spcPts val="0"/>
              </a:spcBef>
              <a:spcAft>
                <a:spcPts val="0"/>
              </a:spcAft>
              <a:buNone/>
            </a:pPr>
            <a:r>
              <a:rPr lang="ca-ES" sz="900">
                <a:latin typeface="Arial"/>
                <a:ea typeface="Arial"/>
                <a:cs typeface="Arial"/>
                <a:sym typeface="Arial"/>
              </a:rPr>
              <a:t>Cal recordar que el PIN és un número secret i que no hauria de conèixer ningú més que el titular. Per això cal dir-los que:</a:t>
            </a:r>
            <a:endParaRPr sz="900">
              <a:latin typeface="Arial"/>
              <a:ea typeface="Arial"/>
              <a:cs typeface="Arial"/>
              <a:sym typeface="Arial"/>
            </a:endParaRPr>
          </a:p>
          <a:p>
            <a:pPr indent="-57150" lvl="0" marL="0" rtl="0" algn="just">
              <a:lnSpc>
                <a:spcPct val="100000"/>
              </a:lnSpc>
              <a:spcBef>
                <a:spcPts val="0"/>
              </a:spcBef>
              <a:spcAft>
                <a:spcPts val="0"/>
              </a:spcAft>
              <a:buClr>
                <a:schemeClr val="dk1"/>
              </a:buClr>
              <a:buSzPts val="900"/>
              <a:buFont typeface="Arial"/>
              <a:buChar char="-"/>
            </a:pPr>
            <a:r>
              <a:rPr lang="ca-ES" sz="900">
                <a:latin typeface="Arial"/>
                <a:ea typeface="Arial"/>
                <a:cs typeface="Arial"/>
                <a:sym typeface="Arial"/>
              </a:rPr>
              <a:t> no posin un número simple (data d’aniversari, any de naixement o un 1234).</a:t>
            </a:r>
            <a:endParaRPr/>
          </a:p>
          <a:p>
            <a:pPr indent="0" lvl="0" marL="0" rtl="0" algn="just">
              <a:lnSpc>
                <a:spcPct val="100000"/>
              </a:lnSpc>
              <a:spcBef>
                <a:spcPts val="0"/>
              </a:spcBef>
              <a:spcAft>
                <a:spcPts val="0"/>
              </a:spcAft>
              <a:buClr>
                <a:schemeClr val="dk1"/>
              </a:buClr>
              <a:buSzPts val="900"/>
              <a:buFont typeface="Arial"/>
              <a:buNone/>
            </a:pPr>
            <a:r>
              <a:rPr lang="ca-ES" sz="900">
                <a:latin typeface="Arial"/>
                <a:ea typeface="Arial"/>
                <a:cs typeface="Arial"/>
                <a:sym typeface="Arial"/>
              </a:rPr>
              <a:t>- no donin el número a ningú (obvi).</a:t>
            </a:r>
            <a:endParaRPr/>
          </a:p>
          <a:p>
            <a:pPr indent="0" lvl="0" marL="0" rtl="0" algn="just">
              <a:lnSpc>
                <a:spcPct val="100000"/>
              </a:lnSpc>
              <a:spcBef>
                <a:spcPts val="0"/>
              </a:spcBef>
              <a:spcAft>
                <a:spcPts val="0"/>
              </a:spcAft>
              <a:buClr>
                <a:schemeClr val="dk1"/>
              </a:buClr>
              <a:buSzPts val="900"/>
              <a:buFont typeface="Arial"/>
              <a:buNone/>
            </a:pPr>
            <a:r>
              <a:rPr lang="ca-ES" sz="900">
                <a:latin typeface="Arial"/>
                <a:ea typeface="Arial"/>
                <a:cs typeface="Arial"/>
                <a:sym typeface="Arial"/>
              </a:rPr>
              <a:t>- no guardin el PIN en el mateix lloc de la targeta.</a:t>
            </a:r>
            <a:endParaRPr/>
          </a:p>
          <a:p>
            <a:pPr indent="0" lvl="0" marL="0" rtl="0" algn="just">
              <a:lnSpc>
                <a:spcPct val="100000"/>
              </a:lnSpc>
              <a:spcBef>
                <a:spcPts val="0"/>
              </a:spcBef>
              <a:spcAft>
                <a:spcPts val="0"/>
              </a:spcAft>
              <a:buClr>
                <a:schemeClr val="dk1"/>
              </a:buClr>
              <a:buSzPts val="900"/>
              <a:buFont typeface="Calibri"/>
              <a:buNone/>
            </a:pPr>
            <a:r>
              <a:t/>
            </a:r>
            <a:endParaRPr sz="900">
              <a:latin typeface="Arial"/>
              <a:ea typeface="Arial"/>
              <a:cs typeface="Arial"/>
              <a:sym typeface="Arial"/>
            </a:endParaRPr>
          </a:p>
          <a:p>
            <a:pPr indent="0" lvl="0" marL="0" rtl="0" algn="just">
              <a:lnSpc>
                <a:spcPct val="100000"/>
              </a:lnSpc>
              <a:spcBef>
                <a:spcPts val="0"/>
              </a:spcBef>
              <a:spcAft>
                <a:spcPts val="0"/>
              </a:spcAft>
              <a:buClr>
                <a:schemeClr val="dk1"/>
              </a:buClr>
              <a:buSzPts val="900"/>
              <a:buFont typeface="Arial"/>
              <a:buNone/>
            </a:pPr>
            <a:r>
              <a:rPr b="1" lang="ca-ES" sz="900">
                <a:latin typeface="Arial"/>
                <a:ea typeface="Arial"/>
                <a:cs typeface="Arial"/>
                <a:sym typeface="Arial"/>
              </a:rPr>
              <a:t>Sobre els caixers:</a:t>
            </a:r>
            <a:endParaRPr/>
          </a:p>
          <a:p>
            <a:pPr indent="0" lvl="0" marL="0" rtl="0" algn="just">
              <a:lnSpc>
                <a:spcPct val="100000"/>
              </a:lnSpc>
              <a:spcBef>
                <a:spcPts val="0"/>
              </a:spcBef>
              <a:spcAft>
                <a:spcPts val="0"/>
              </a:spcAft>
              <a:buClr>
                <a:schemeClr val="dk1"/>
              </a:buClr>
              <a:buSzPts val="900"/>
              <a:buFont typeface="Arial"/>
              <a:buNone/>
            </a:pPr>
            <a:r>
              <a:rPr lang="ca-ES" sz="900">
                <a:latin typeface="Arial"/>
                <a:ea typeface="Arial"/>
                <a:cs typeface="Arial"/>
                <a:sym typeface="Arial"/>
              </a:rPr>
              <a:t>- Cal recordar que el banc és responsable dels errors informàtics. Si el caixer fa coses estranyes, s’ha de comunicar a l’entitat bancària.</a:t>
            </a:r>
            <a:endParaRPr sz="900">
              <a:latin typeface="Arial"/>
              <a:ea typeface="Arial"/>
              <a:cs typeface="Arial"/>
              <a:sym typeface="Arial"/>
            </a:endParaRPr>
          </a:p>
          <a:p>
            <a:pPr indent="0" lvl="0" marL="0" rtl="0" algn="just">
              <a:lnSpc>
                <a:spcPct val="100000"/>
              </a:lnSpc>
              <a:spcBef>
                <a:spcPts val="0"/>
              </a:spcBef>
              <a:spcAft>
                <a:spcPts val="0"/>
              </a:spcAft>
              <a:buNone/>
            </a:pPr>
            <a:r>
              <a:rPr lang="ca-ES" sz="900">
                <a:latin typeface="Arial"/>
                <a:ea typeface="Arial"/>
                <a:cs typeface="Arial"/>
                <a:sym typeface="Arial"/>
              </a:rPr>
              <a:t>- Si veuen que algú actua de manera sospitosa al costat d’un caixer, cal evitar fer servir aquell caixer.</a:t>
            </a:r>
            <a:endParaRPr sz="900">
              <a:latin typeface="Arial"/>
              <a:ea typeface="Arial"/>
              <a:cs typeface="Arial"/>
              <a:sym typeface="Arial"/>
            </a:endParaRPr>
          </a:p>
          <a:p>
            <a:pPr indent="0" lvl="0" marL="0" rtl="0" algn="just">
              <a:lnSpc>
                <a:spcPct val="100000"/>
              </a:lnSpc>
              <a:spcBef>
                <a:spcPts val="0"/>
              </a:spcBef>
              <a:spcAft>
                <a:spcPts val="0"/>
              </a:spcAft>
              <a:buNone/>
            </a:pPr>
            <a:r>
              <a:rPr lang="ca-ES" sz="900">
                <a:latin typeface="Arial"/>
                <a:ea typeface="Arial"/>
                <a:cs typeface="Arial"/>
                <a:sym typeface="Arial"/>
              </a:rPr>
              <a:t>- Si el caixer presenta alguna alteració, s’han d’abstenir de treure’n diners.</a:t>
            </a:r>
            <a:endParaRPr sz="900">
              <a:latin typeface="Arial"/>
              <a:ea typeface="Arial"/>
              <a:cs typeface="Arial"/>
              <a:sym typeface="Arial"/>
            </a:endParaRPr>
          </a:p>
          <a:p>
            <a:pPr indent="-57150" lvl="0" marL="0" rtl="0" algn="just">
              <a:lnSpc>
                <a:spcPct val="100000"/>
              </a:lnSpc>
              <a:spcBef>
                <a:spcPts val="0"/>
              </a:spcBef>
              <a:spcAft>
                <a:spcPts val="0"/>
              </a:spcAft>
              <a:buClr>
                <a:schemeClr val="dk1"/>
              </a:buClr>
              <a:buSzPts val="900"/>
              <a:buFont typeface="Arial"/>
              <a:buChar char="-"/>
            </a:pPr>
            <a:r>
              <a:rPr lang="ca-ES" sz="900">
                <a:latin typeface="Arial"/>
                <a:ea typeface="Arial"/>
                <a:cs typeface="Arial"/>
                <a:sym typeface="Arial"/>
              </a:rPr>
              <a:t> Els caixers dels centres comercials i de dins les sucursals són més segurs que els del carrer.</a:t>
            </a:r>
            <a:endParaRPr/>
          </a:p>
          <a:p>
            <a:pPr indent="0" lvl="0" marL="0" rtl="0" algn="just">
              <a:lnSpc>
                <a:spcPct val="100000"/>
              </a:lnSpc>
              <a:spcBef>
                <a:spcPts val="0"/>
              </a:spcBef>
              <a:spcAft>
                <a:spcPts val="0"/>
              </a:spcAft>
              <a:buClr>
                <a:schemeClr val="dk1"/>
              </a:buClr>
              <a:buSzPts val="900"/>
              <a:buFont typeface="Calibri"/>
              <a:buNone/>
            </a:pPr>
            <a:r>
              <a:t/>
            </a:r>
            <a:endParaRPr sz="900">
              <a:latin typeface="Arial"/>
              <a:ea typeface="Arial"/>
              <a:cs typeface="Arial"/>
              <a:sym typeface="Arial"/>
            </a:endParaRPr>
          </a:p>
          <a:p>
            <a:pPr indent="0" lvl="0" marL="0" rtl="0" algn="just">
              <a:lnSpc>
                <a:spcPct val="100000"/>
              </a:lnSpc>
              <a:spcBef>
                <a:spcPts val="0"/>
              </a:spcBef>
              <a:spcAft>
                <a:spcPts val="0"/>
              </a:spcAft>
              <a:buNone/>
            </a:pPr>
            <a:r>
              <a:rPr b="1" lang="ca-ES" sz="900">
                <a:latin typeface="Arial"/>
                <a:ea typeface="Arial"/>
                <a:cs typeface="Arial"/>
                <a:sym typeface="Arial"/>
              </a:rPr>
              <a:t>En comerços:</a:t>
            </a:r>
            <a:endParaRPr b="1" sz="900">
              <a:latin typeface="Arial"/>
              <a:ea typeface="Arial"/>
              <a:cs typeface="Arial"/>
              <a:sym typeface="Arial"/>
            </a:endParaRPr>
          </a:p>
          <a:p>
            <a:pPr indent="0" lvl="0" marL="0" rtl="0" algn="just">
              <a:lnSpc>
                <a:spcPct val="100000"/>
              </a:lnSpc>
              <a:spcBef>
                <a:spcPts val="0"/>
              </a:spcBef>
              <a:spcAft>
                <a:spcPts val="0"/>
              </a:spcAft>
              <a:buNone/>
            </a:pPr>
            <a:r>
              <a:rPr lang="ca-ES" sz="900">
                <a:latin typeface="Arial"/>
                <a:ea typeface="Arial"/>
                <a:cs typeface="Arial"/>
                <a:sym typeface="Arial"/>
              </a:rPr>
              <a:t>- Han d’esperar que el comerciant els ofereixi passar la targeta i marcar el PIN.</a:t>
            </a:r>
            <a:endParaRPr sz="900">
              <a:latin typeface="Arial"/>
              <a:ea typeface="Arial"/>
              <a:cs typeface="Arial"/>
              <a:sym typeface="Arial"/>
            </a:endParaRPr>
          </a:p>
          <a:p>
            <a:pPr indent="-57150" lvl="0" marL="0" rtl="0" algn="just">
              <a:lnSpc>
                <a:spcPct val="100000"/>
              </a:lnSpc>
              <a:spcBef>
                <a:spcPts val="0"/>
              </a:spcBef>
              <a:spcAft>
                <a:spcPts val="0"/>
              </a:spcAft>
              <a:buClr>
                <a:schemeClr val="dk1"/>
              </a:buClr>
              <a:buSzPts val="900"/>
              <a:buFont typeface="Arial"/>
              <a:buChar char="-"/>
            </a:pPr>
            <a:r>
              <a:rPr lang="ca-ES" sz="900">
                <a:latin typeface="Arial"/>
                <a:ea typeface="Arial"/>
                <a:cs typeface="Arial"/>
                <a:sym typeface="Arial"/>
              </a:rPr>
              <a:t> És molt important no perdre MAI de vista la targeta.</a:t>
            </a:r>
            <a:endParaRPr/>
          </a:p>
          <a:p>
            <a:pPr indent="0" lvl="0" marL="0" rtl="0" algn="just">
              <a:lnSpc>
                <a:spcPct val="100000"/>
              </a:lnSpc>
              <a:spcBef>
                <a:spcPts val="0"/>
              </a:spcBef>
              <a:spcAft>
                <a:spcPts val="0"/>
              </a:spcAft>
              <a:buClr>
                <a:schemeClr val="dk1"/>
              </a:buClr>
              <a:buSzPts val="900"/>
              <a:buFont typeface="Calibri"/>
              <a:buNone/>
            </a:pPr>
            <a:r>
              <a:t/>
            </a:r>
            <a:endParaRPr sz="900">
              <a:latin typeface="Arial"/>
              <a:ea typeface="Arial"/>
              <a:cs typeface="Arial"/>
              <a:sym typeface="Arial"/>
            </a:endParaRPr>
          </a:p>
          <a:p>
            <a:pPr indent="0" lvl="0" marL="0" rtl="0" algn="just">
              <a:lnSpc>
                <a:spcPct val="100000"/>
              </a:lnSpc>
              <a:spcBef>
                <a:spcPts val="0"/>
              </a:spcBef>
              <a:spcAft>
                <a:spcPts val="0"/>
              </a:spcAft>
              <a:buNone/>
            </a:pPr>
            <a:r>
              <a:rPr b="1" lang="ca-ES" sz="900">
                <a:latin typeface="Arial"/>
                <a:ea typeface="Arial"/>
                <a:cs typeface="Arial"/>
                <a:sym typeface="Arial"/>
              </a:rPr>
              <a:t>En general:</a:t>
            </a:r>
            <a:endParaRPr/>
          </a:p>
          <a:p>
            <a:pPr indent="0" lvl="0" marL="0" rtl="0" algn="just">
              <a:lnSpc>
                <a:spcPct val="100000"/>
              </a:lnSpc>
              <a:spcBef>
                <a:spcPts val="0"/>
              </a:spcBef>
              <a:spcAft>
                <a:spcPts val="0"/>
              </a:spcAft>
              <a:buNone/>
            </a:pPr>
            <a:r>
              <a:rPr lang="ca-ES" sz="900">
                <a:latin typeface="Arial"/>
                <a:ea typeface="Arial"/>
                <a:cs typeface="Arial"/>
                <a:sym typeface="Arial"/>
              </a:rPr>
              <a:t>- No s’ha de donar el número de compte ni de VISA per telèfon.</a:t>
            </a:r>
            <a:endParaRPr sz="900">
              <a:latin typeface="Arial"/>
              <a:ea typeface="Arial"/>
              <a:cs typeface="Arial"/>
              <a:sym typeface="Arial"/>
            </a:endParaRPr>
          </a:p>
          <a:p>
            <a:pPr indent="0" lvl="0" marL="0" rtl="0" algn="just">
              <a:lnSpc>
                <a:spcPct val="100000"/>
              </a:lnSpc>
              <a:spcBef>
                <a:spcPts val="0"/>
              </a:spcBef>
              <a:spcAft>
                <a:spcPts val="0"/>
              </a:spcAft>
              <a:buNone/>
            </a:pPr>
            <a:r>
              <a:rPr lang="ca-ES" sz="900">
                <a:latin typeface="Arial"/>
                <a:ea typeface="Arial"/>
                <a:cs typeface="Arial"/>
                <a:sym typeface="Arial"/>
              </a:rPr>
              <a:t>- De tant en tant s’han de verificar els moviments del compte corrent per veure si hi ha irregularitats.</a:t>
            </a:r>
            <a:endParaRPr sz="900">
              <a:latin typeface="Arial"/>
              <a:ea typeface="Arial"/>
              <a:cs typeface="Arial"/>
              <a:sym typeface="Arial"/>
            </a:endParaRPr>
          </a:p>
          <a:p>
            <a:pPr indent="0" lvl="0" marL="0" rtl="0" algn="just">
              <a:lnSpc>
                <a:spcPct val="100000"/>
              </a:lnSpc>
              <a:spcBef>
                <a:spcPts val="0"/>
              </a:spcBef>
              <a:spcAft>
                <a:spcPts val="0"/>
              </a:spcAft>
              <a:buNone/>
            </a:pPr>
            <a:r>
              <a:rPr lang="ca-ES" sz="900">
                <a:latin typeface="Arial"/>
                <a:ea typeface="Arial"/>
                <a:cs typeface="Arial"/>
                <a:sym typeface="Arial"/>
              </a:rPr>
              <a:t>- S’ha de demanar sempre els rebuts.</a:t>
            </a:r>
            <a:endParaRPr sz="900">
              <a:latin typeface="Arial"/>
              <a:ea typeface="Arial"/>
              <a:cs typeface="Arial"/>
              <a:sym typeface="Arial"/>
            </a:endParaRPr>
          </a:p>
          <a:p>
            <a:pPr indent="0" lvl="0" marL="0" rtl="0" algn="just">
              <a:spcBef>
                <a:spcPts val="0"/>
              </a:spcBef>
              <a:spcAft>
                <a:spcPts val="0"/>
              </a:spcAft>
              <a:buNone/>
            </a:pPr>
            <a:r>
              <a:t/>
            </a:r>
            <a:endParaRPr sz="900">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p4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0" name="Google Shape;880;p43: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ca-ES" sz="900">
                <a:latin typeface="Arial"/>
                <a:ea typeface="Arial"/>
                <a:cs typeface="Arial"/>
                <a:sym typeface="Arial"/>
              </a:rPr>
              <a:t>La situació de trobar-se en descobert es dona quan el saldo d’un compte és inferior a 0 €. A partir d’aquest moment el client deu diners i els ha de tornar.</a:t>
            </a:r>
            <a:endParaRPr/>
          </a:p>
          <a:p>
            <a:pPr indent="0" lvl="0" marL="0" rtl="0" algn="just">
              <a:spcBef>
                <a:spcPts val="0"/>
              </a:spcBef>
              <a:spcAft>
                <a:spcPts val="0"/>
              </a:spcAft>
              <a:buNone/>
            </a:pPr>
            <a:r>
              <a:t/>
            </a:r>
            <a:endParaRPr sz="900">
              <a:latin typeface="Arial"/>
              <a:ea typeface="Arial"/>
              <a:cs typeface="Arial"/>
              <a:sym typeface="Arial"/>
            </a:endParaRPr>
          </a:p>
          <a:p>
            <a:pPr indent="0" lvl="0" marL="0" rtl="0" algn="just">
              <a:spcBef>
                <a:spcPts val="0"/>
              </a:spcBef>
              <a:spcAft>
                <a:spcPts val="0"/>
              </a:spcAft>
              <a:buNone/>
            </a:pPr>
            <a:r>
              <a:rPr lang="ca-ES" sz="900">
                <a:solidFill>
                  <a:schemeClr val="dk1"/>
                </a:solidFill>
                <a:latin typeface="Arial"/>
                <a:ea typeface="Arial"/>
                <a:cs typeface="Arial"/>
                <a:sym typeface="Arial"/>
              </a:rPr>
              <a:t>Acostuma a tenir un cost molt elevat perquè hi ha diferents comissions que s’activen des del moment en què el saldo és negatiu. Malgrat tot, la TAE del préstec per descobert no pot superar 2,5 vegades l’interès legal del diner. (El 2017, l’interès legal del diner era el 3,00%).</a:t>
            </a:r>
            <a:endParaRPr/>
          </a:p>
          <a:p>
            <a:pPr indent="0" lvl="0" marL="0" rtl="0" algn="just">
              <a:spcBef>
                <a:spcPts val="0"/>
              </a:spcBef>
              <a:spcAft>
                <a:spcPts val="0"/>
              </a:spcAft>
              <a:buNone/>
            </a:pPr>
            <a:r>
              <a:rPr lang="ca-ES" sz="900">
                <a:solidFill>
                  <a:schemeClr val="dk1"/>
                </a:solidFill>
                <a:latin typeface="Arial"/>
                <a:ea typeface="Arial"/>
                <a:cs typeface="Arial"/>
                <a:sym typeface="Arial"/>
              </a:rPr>
              <a:t> </a:t>
            </a:r>
            <a:endParaRPr/>
          </a:p>
          <a:p>
            <a:pPr indent="0" lvl="0" marL="0" rtl="0" algn="just">
              <a:spcBef>
                <a:spcPts val="0"/>
              </a:spcBef>
              <a:spcAft>
                <a:spcPts val="0"/>
              </a:spcAft>
              <a:buNone/>
            </a:pPr>
            <a:r>
              <a:rPr lang="ca-ES" sz="900">
                <a:solidFill>
                  <a:schemeClr val="dk1"/>
                </a:solidFill>
                <a:latin typeface="Arial"/>
                <a:ea typeface="Arial"/>
                <a:cs typeface="Arial"/>
                <a:sym typeface="Arial"/>
              </a:rPr>
              <a:t>A més de l’interès pels diners avançats pel banc, aquest acostuma a cobrar una comissió per descobert que oscil·la entre els 15 i els 30 euros.</a:t>
            </a:r>
            <a:endParaRPr/>
          </a:p>
          <a:p>
            <a:pPr indent="0" lvl="0" marL="0" rtl="0" algn="just">
              <a:spcBef>
                <a:spcPts val="0"/>
              </a:spcBef>
              <a:spcAft>
                <a:spcPts val="0"/>
              </a:spcAft>
              <a:buNone/>
            </a:pPr>
            <a:r>
              <a:t/>
            </a:r>
            <a:endParaRPr sz="900">
              <a:solidFill>
                <a:schemeClr val="dk1"/>
              </a:solidFill>
              <a:latin typeface="Arial"/>
              <a:ea typeface="Arial"/>
              <a:cs typeface="Arial"/>
              <a:sym typeface="Arial"/>
            </a:endParaRPr>
          </a:p>
          <a:p>
            <a:pPr indent="0" lvl="0" marL="0" rtl="0" algn="just">
              <a:spcBef>
                <a:spcPts val="0"/>
              </a:spcBef>
              <a:spcAft>
                <a:spcPts val="0"/>
              </a:spcAft>
              <a:buNone/>
            </a:pPr>
            <a:r>
              <a:rPr lang="ca-ES" sz="900">
                <a:solidFill>
                  <a:schemeClr val="dk1"/>
                </a:solidFill>
                <a:latin typeface="Arial"/>
                <a:ea typeface="Arial"/>
                <a:cs typeface="Arial"/>
                <a:sym typeface="Arial"/>
              </a:rPr>
              <a:t>Un dels problemes d’entrar en descobert és que la nostra puntuació creditícia (crèdit </a:t>
            </a:r>
            <a:r>
              <a:rPr i="1" lang="ca-ES" sz="900">
                <a:solidFill>
                  <a:schemeClr val="dk1"/>
                </a:solidFill>
                <a:latin typeface="Arial"/>
                <a:ea typeface="Arial"/>
                <a:cs typeface="Arial"/>
                <a:sym typeface="Arial"/>
              </a:rPr>
              <a:t>score</a:t>
            </a:r>
            <a:r>
              <a:rPr lang="ca-ES" sz="900">
                <a:solidFill>
                  <a:schemeClr val="dk1"/>
                </a:solidFill>
                <a:latin typeface="Arial"/>
                <a:ea typeface="Arial"/>
                <a:cs typeface="Arial"/>
                <a:sym typeface="Arial"/>
              </a:rPr>
              <a:t>) que s’utilitza, entre d’altres coses, per veure quin interès ens cobrarà el banc i a quin import de crèdit podem accedir, es veurà afectada.</a:t>
            </a:r>
            <a:endParaRPr/>
          </a:p>
          <a:p>
            <a:pPr indent="0" lvl="0" marL="0" rtl="0" algn="just">
              <a:spcBef>
                <a:spcPts val="0"/>
              </a:spcBef>
              <a:spcAft>
                <a:spcPts val="0"/>
              </a:spcAft>
              <a:buNone/>
            </a:pPr>
            <a:r>
              <a:t/>
            </a:r>
            <a:endParaRPr sz="900">
              <a:solidFill>
                <a:schemeClr val="dk1"/>
              </a:solidFill>
              <a:latin typeface="Arial"/>
              <a:ea typeface="Arial"/>
              <a:cs typeface="Arial"/>
              <a:sym typeface="Arial"/>
            </a:endParaRPr>
          </a:p>
          <a:p>
            <a:pPr indent="0" lvl="0" marL="0" rtl="0" algn="just">
              <a:spcBef>
                <a:spcPts val="0"/>
              </a:spcBef>
              <a:spcAft>
                <a:spcPts val="0"/>
              </a:spcAft>
              <a:buNone/>
            </a:pPr>
            <a:r>
              <a:rPr lang="ca-ES" sz="900">
                <a:solidFill>
                  <a:schemeClr val="dk1"/>
                </a:solidFill>
                <a:latin typeface="Arial"/>
                <a:ea typeface="Arial"/>
                <a:cs typeface="Arial"/>
                <a:sym typeface="Arial"/>
              </a:rPr>
              <a:t>També hi ha raons per les quals podem arribar al descobert de manera involuntària. Per exemple:</a:t>
            </a:r>
            <a:endParaRPr/>
          </a:p>
          <a:p>
            <a:pPr indent="0" lvl="0" marL="0" rtl="0" algn="just">
              <a:spcBef>
                <a:spcPts val="0"/>
              </a:spcBef>
              <a:spcAft>
                <a:spcPts val="0"/>
              </a:spcAft>
              <a:buNone/>
            </a:pPr>
            <a:r>
              <a:t/>
            </a:r>
            <a:endParaRPr sz="900">
              <a:solidFill>
                <a:schemeClr val="dk1"/>
              </a:solidFill>
              <a:latin typeface="Arial"/>
              <a:ea typeface="Arial"/>
              <a:cs typeface="Arial"/>
              <a:sym typeface="Arial"/>
            </a:endParaRPr>
          </a:p>
          <a:p>
            <a:pPr indent="0" lvl="0" marL="0" rtl="0" algn="just">
              <a:spcBef>
                <a:spcPts val="0"/>
              </a:spcBef>
              <a:spcAft>
                <a:spcPts val="0"/>
              </a:spcAft>
              <a:buNone/>
            </a:pPr>
            <a:r>
              <a:rPr lang="ca-ES" sz="900">
                <a:solidFill>
                  <a:schemeClr val="dk1"/>
                </a:solidFill>
                <a:latin typeface="Arial"/>
                <a:ea typeface="Arial"/>
                <a:cs typeface="Arial"/>
                <a:sym typeface="Arial"/>
              </a:rPr>
              <a:t>Suposem que l’Esteban té un saldo de 150 € en el seu compte corrent i el banc li passa el rebut de l’assegurança de la moto de 225 €. En aquest moment es quedarà en un descobert de 75 €, amb les despeses que això implica. </a:t>
            </a:r>
            <a:endParaRPr sz="900">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4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4" name="Google Shape;894;p44: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None/>
            </a:pPr>
            <a:r>
              <a:rPr b="0" lang="ca-ES" sz="900" u="none">
                <a:latin typeface="Arial"/>
                <a:ea typeface="Arial"/>
                <a:cs typeface="Arial"/>
                <a:sym typeface="Arial"/>
              </a:rPr>
              <a:t>Són préstecs d’import més elevat que permeten destins com els </a:t>
            </a:r>
            <a:r>
              <a:rPr lang="ca-ES" sz="900">
                <a:latin typeface="Arial"/>
                <a:ea typeface="Arial"/>
                <a:cs typeface="Arial"/>
                <a:sym typeface="Arial"/>
              </a:rPr>
              <a:t>estudis, cotxe o reformes. Implica una anàlisi per part del banc de la capacitat de pagament. S’ha de ser molt honest tant pel que fa a la quantitat que es demana  com a  la  situació, perquè el banc pot verificar moltes de les nostres dades (ingressos per nòmina,  pagament  d’impostos,  historial  creditici,  etc.) però segurament el banc no pot saber si es deuen diners a un germà o als pares...</a:t>
            </a:r>
            <a:endParaRPr sz="900">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p4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4" name="Google Shape;904;p45: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ca-ES" sz="900">
                <a:latin typeface="Arial"/>
                <a:ea typeface="Arial"/>
                <a:cs typeface="Arial"/>
                <a:sym typeface="Arial"/>
              </a:rPr>
              <a:t>Simulador quota préstec: http://www.bde.es/clientebanca/simuladores/simulador_hipotecario.htm </a:t>
            </a:r>
            <a:endParaRPr sz="900">
              <a:latin typeface="Arial"/>
              <a:ea typeface="Arial"/>
              <a:cs typeface="Arial"/>
              <a:sym typeface="Arial"/>
            </a:endParaRPr>
          </a:p>
          <a:p>
            <a:pPr indent="0" lvl="0" marL="0" rtl="0" algn="just">
              <a:spcBef>
                <a:spcPts val="0"/>
              </a:spcBef>
              <a:spcAft>
                <a:spcPts val="0"/>
              </a:spcAft>
              <a:buNone/>
            </a:pPr>
            <a:r>
              <a:rPr lang="ca-ES" sz="900">
                <a:latin typeface="Arial"/>
                <a:ea typeface="Arial"/>
                <a:cs typeface="Arial"/>
                <a:sym typeface="Arial"/>
              </a:rPr>
              <a:t>Si fa clic</a:t>
            </a:r>
            <a:r>
              <a:rPr i="1" lang="ca-ES" sz="900">
                <a:latin typeface="Arial"/>
                <a:ea typeface="Arial"/>
                <a:cs typeface="Arial"/>
                <a:sym typeface="Arial"/>
              </a:rPr>
              <a:t> </a:t>
            </a:r>
            <a:r>
              <a:rPr lang="ca-ES" sz="900">
                <a:latin typeface="Arial"/>
                <a:ea typeface="Arial"/>
                <a:cs typeface="Arial"/>
                <a:sym typeface="Arial"/>
              </a:rPr>
              <a:t>a la imatge, accedirà al simulador de la quota de préstec. </a:t>
            </a:r>
            <a:endParaRPr/>
          </a:p>
          <a:p>
            <a:pPr indent="0" lvl="0" marL="0" rtl="0" algn="just">
              <a:spcBef>
                <a:spcPts val="0"/>
              </a:spcBef>
              <a:spcAft>
                <a:spcPts val="0"/>
              </a:spcAft>
              <a:buNone/>
            </a:pPr>
            <a:r>
              <a:t/>
            </a:r>
            <a:endParaRPr sz="900">
              <a:latin typeface="Arial"/>
              <a:ea typeface="Arial"/>
              <a:cs typeface="Arial"/>
              <a:sym typeface="Arial"/>
            </a:endParaRPr>
          </a:p>
          <a:p>
            <a:pPr indent="0" lvl="0" marL="0" rtl="0" algn="just">
              <a:spcBef>
                <a:spcPts val="0"/>
              </a:spcBef>
              <a:spcAft>
                <a:spcPts val="0"/>
              </a:spcAft>
              <a:buNone/>
            </a:pPr>
            <a:r>
              <a:rPr lang="ca-ES" sz="900">
                <a:latin typeface="Arial"/>
                <a:ea typeface="Arial"/>
                <a:cs typeface="Arial"/>
                <a:sym typeface="Arial"/>
              </a:rPr>
              <a:t>Iniciï l’activitat preguntant als alumnes quin creuen que és el préstec més avantatjós. Com que tots els que es presenten tenen la mateixa TAE, hauran de mirar altres característiques. </a:t>
            </a:r>
            <a:endParaRPr sz="900">
              <a:latin typeface="Arial"/>
              <a:ea typeface="Arial"/>
              <a:cs typeface="Arial"/>
              <a:sym typeface="Arial"/>
            </a:endParaRPr>
          </a:p>
          <a:p>
            <a:pPr indent="0" lvl="0" marL="0" rtl="0" algn="just">
              <a:spcBef>
                <a:spcPts val="0"/>
              </a:spcBef>
              <a:spcAft>
                <a:spcPts val="0"/>
              </a:spcAft>
              <a:buNone/>
            </a:pPr>
            <a:r>
              <a:t/>
            </a:r>
            <a:endParaRPr sz="900">
              <a:latin typeface="Arial"/>
              <a:ea typeface="Arial"/>
              <a:cs typeface="Arial"/>
              <a:sym typeface="Arial"/>
            </a:endParaRPr>
          </a:p>
          <a:p>
            <a:pPr indent="0" lvl="0" marL="0" rtl="0" algn="just">
              <a:spcBef>
                <a:spcPts val="0"/>
              </a:spcBef>
              <a:spcAft>
                <a:spcPts val="0"/>
              </a:spcAft>
              <a:buNone/>
            </a:pPr>
            <a:r>
              <a:rPr lang="ca-ES" sz="900">
                <a:latin typeface="Arial"/>
                <a:ea typeface="Arial"/>
                <a:cs typeface="Arial"/>
                <a:sym typeface="Arial"/>
              </a:rPr>
              <a:t>És molt probable que li diguin que el millor és el que s’ha de pagar una quota de 66,73 €. </a:t>
            </a:r>
            <a:endParaRPr/>
          </a:p>
          <a:p>
            <a:pPr indent="0" lvl="0" marL="0" rtl="0" algn="just">
              <a:spcBef>
                <a:spcPts val="0"/>
              </a:spcBef>
              <a:spcAft>
                <a:spcPts val="0"/>
              </a:spcAft>
              <a:buNone/>
            </a:pPr>
            <a:r>
              <a:t/>
            </a:r>
            <a:endParaRPr sz="900">
              <a:latin typeface="Arial"/>
              <a:ea typeface="Arial"/>
              <a:cs typeface="Arial"/>
              <a:sym typeface="Arial"/>
            </a:endParaRPr>
          </a:p>
          <a:p>
            <a:pPr indent="0" lvl="0" marL="0" rtl="0" algn="just">
              <a:spcBef>
                <a:spcPts val="0"/>
              </a:spcBef>
              <a:spcAft>
                <a:spcPts val="0"/>
              </a:spcAft>
              <a:buNone/>
            </a:pPr>
            <a:r>
              <a:rPr lang="ca-ES" sz="900">
                <a:latin typeface="Arial"/>
                <a:ea typeface="Arial"/>
                <a:cs typeface="Arial"/>
                <a:sym typeface="Arial"/>
              </a:rPr>
              <a:t>L’objectiu d’aquesta activitat és que vegin que malgrat que la TAE és la mateixa (en tots els casos un 12,68% amb pagament mensual i no hi ha comissions), l’altre aspecte que cal tenir en compte quan es demana un préstec és el TERMINI, com més llarg sigui el termini, la quota s’abaixa, però això fa que l’import a pagar per interessos al llarg del préstec pugi. En definitiva: quan es demana un préstec cal buscar la quota més alta que puguem pagar perquè si no es pagarà més del compte en interessos.</a:t>
            </a:r>
            <a:endParaRPr sz="900">
              <a:latin typeface="Arial"/>
              <a:ea typeface="Arial"/>
              <a:cs typeface="Arial"/>
              <a:sym typeface="Arial"/>
            </a:endParaRPr>
          </a:p>
          <a:p>
            <a:pPr indent="0" lvl="0" marL="0" rtl="0" algn="l">
              <a:spcBef>
                <a:spcPts val="0"/>
              </a:spcBef>
              <a:spcAft>
                <a:spcPts val="0"/>
              </a:spcAft>
              <a:buNone/>
            </a:pPr>
            <a:r>
              <a:t/>
            </a:r>
            <a:endParaRPr sz="900">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p4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7" name="Google Shape;917;p46: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None/>
            </a:pPr>
            <a:r>
              <a:rPr lang="ca-ES" sz="900">
                <a:latin typeface="Arial"/>
                <a:ea typeface="Arial"/>
                <a:cs typeface="Arial"/>
                <a:sym typeface="Arial"/>
              </a:rPr>
              <a:t>Insisteixi que ells, per intuïció i sense fer cap càlcul, escollin una de les tres opcions: </a:t>
            </a:r>
            <a:endParaRPr/>
          </a:p>
          <a:p>
            <a:pPr indent="0" lvl="0" marL="0" rtl="0" algn="just">
              <a:lnSpc>
                <a:spcPct val="100000"/>
              </a:lnSpc>
              <a:spcBef>
                <a:spcPts val="0"/>
              </a:spcBef>
              <a:spcAft>
                <a:spcPts val="0"/>
              </a:spcAft>
              <a:buNone/>
            </a:pPr>
            <a:r>
              <a:t/>
            </a:r>
            <a:endParaRPr sz="900">
              <a:latin typeface="Arial"/>
              <a:ea typeface="Arial"/>
              <a:cs typeface="Arial"/>
              <a:sym typeface="Arial"/>
            </a:endParaRPr>
          </a:p>
          <a:p>
            <a:pPr indent="0" lvl="0" marL="0" rtl="0" algn="just">
              <a:lnSpc>
                <a:spcPct val="100000"/>
              </a:lnSpc>
              <a:spcBef>
                <a:spcPts val="0"/>
              </a:spcBef>
              <a:spcAft>
                <a:spcPts val="0"/>
              </a:spcAft>
              <a:buNone/>
            </a:pPr>
            <a:r>
              <a:rPr lang="ca-ES" sz="900">
                <a:latin typeface="Arial"/>
                <a:ea typeface="Arial"/>
                <a:cs typeface="Arial"/>
                <a:sym typeface="Arial"/>
              </a:rPr>
              <a:t>Opció A: Cf = 5.000 * (1,08)^1 = 5.400.      5400 = 5000 * (1+TAE)^1; TAE=8,00%</a:t>
            </a:r>
            <a:endParaRPr sz="900">
              <a:latin typeface="Arial"/>
              <a:ea typeface="Arial"/>
              <a:cs typeface="Arial"/>
              <a:sym typeface="Arial"/>
            </a:endParaRPr>
          </a:p>
          <a:p>
            <a:pPr indent="0" lvl="0" marL="0" rtl="0" algn="just">
              <a:lnSpc>
                <a:spcPct val="100000"/>
              </a:lnSpc>
              <a:spcBef>
                <a:spcPts val="0"/>
              </a:spcBef>
              <a:spcAft>
                <a:spcPts val="0"/>
              </a:spcAft>
              <a:buNone/>
            </a:pPr>
            <a:r>
              <a:rPr lang="ca-ES" sz="900">
                <a:latin typeface="Arial"/>
                <a:ea typeface="Arial"/>
                <a:cs typeface="Arial"/>
                <a:sym typeface="Arial"/>
              </a:rPr>
              <a:t>Opció B: Cf = 5.000 * (1,07)^1 = 5.350.      5350 = 4950 * (1+TAE)^1; TAE=8,08%</a:t>
            </a:r>
            <a:endParaRPr sz="900">
              <a:latin typeface="Arial"/>
              <a:ea typeface="Arial"/>
              <a:cs typeface="Arial"/>
              <a:sym typeface="Arial"/>
            </a:endParaRPr>
          </a:p>
          <a:p>
            <a:pPr indent="0" lvl="0" marL="0" rtl="0" algn="just">
              <a:lnSpc>
                <a:spcPct val="100000"/>
              </a:lnSpc>
              <a:spcBef>
                <a:spcPts val="0"/>
              </a:spcBef>
              <a:spcAft>
                <a:spcPts val="0"/>
              </a:spcAft>
              <a:buNone/>
            </a:pPr>
            <a:r>
              <a:rPr lang="ca-ES" sz="900">
                <a:latin typeface="Arial"/>
                <a:ea typeface="Arial"/>
                <a:cs typeface="Arial"/>
                <a:sym typeface="Arial"/>
              </a:rPr>
              <a:t>Opció A: Cf = 5.000 * (1,06)^1 = 5.300.      5300 = 4900 * (1+TAE)^1; TAE=8,16%</a:t>
            </a:r>
            <a:endParaRPr/>
          </a:p>
          <a:p>
            <a:pPr indent="0" lvl="0" marL="0" rtl="0" algn="just">
              <a:lnSpc>
                <a:spcPct val="100000"/>
              </a:lnSpc>
              <a:spcBef>
                <a:spcPts val="0"/>
              </a:spcBef>
              <a:spcAft>
                <a:spcPts val="0"/>
              </a:spcAft>
              <a:buNone/>
            </a:pPr>
            <a:r>
              <a:t/>
            </a:r>
            <a:endParaRPr sz="900">
              <a:latin typeface="Arial"/>
              <a:ea typeface="Arial"/>
              <a:cs typeface="Arial"/>
              <a:sym typeface="Arial"/>
            </a:endParaRPr>
          </a:p>
          <a:p>
            <a:pPr indent="0" lvl="0" marL="0" rtl="0" algn="just">
              <a:lnSpc>
                <a:spcPct val="100000"/>
              </a:lnSpc>
              <a:spcBef>
                <a:spcPts val="0"/>
              </a:spcBef>
              <a:spcAft>
                <a:spcPts val="0"/>
              </a:spcAft>
              <a:buNone/>
            </a:pPr>
            <a:r>
              <a:rPr lang="ca-ES" sz="900">
                <a:latin typeface="Arial"/>
                <a:ea typeface="Arial"/>
                <a:cs typeface="Arial"/>
                <a:sym typeface="Arial"/>
              </a:rPr>
              <a:t>ATENCIÓ: és interessant que en tots tres casos, paga 400 euros:</a:t>
            </a:r>
            <a:endParaRPr sz="900">
              <a:latin typeface="Arial"/>
              <a:ea typeface="Arial"/>
              <a:cs typeface="Arial"/>
              <a:sym typeface="Arial"/>
            </a:endParaRPr>
          </a:p>
          <a:p>
            <a:pPr indent="0" lvl="0" marL="0" rtl="0" algn="just">
              <a:lnSpc>
                <a:spcPct val="100000"/>
              </a:lnSpc>
              <a:spcBef>
                <a:spcPts val="0"/>
              </a:spcBef>
              <a:spcAft>
                <a:spcPts val="0"/>
              </a:spcAft>
              <a:buNone/>
            </a:pPr>
            <a:r>
              <a:rPr lang="ca-ES" sz="900">
                <a:latin typeface="Arial"/>
                <a:ea typeface="Arial"/>
                <a:cs typeface="Arial"/>
                <a:sym typeface="Arial"/>
              </a:rPr>
              <a:t>A: 400 euros d’interessos</a:t>
            </a:r>
            <a:endParaRPr sz="900">
              <a:latin typeface="Arial"/>
              <a:ea typeface="Arial"/>
              <a:cs typeface="Arial"/>
              <a:sym typeface="Arial"/>
            </a:endParaRPr>
          </a:p>
          <a:p>
            <a:pPr indent="0" lvl="0" marL="0" rtl="0" algn="just">
              <a:lnSpc>
                <a:spcPct val="100000"/>
              </a:lnSpc>
              <a:spcBef>
                <a:spcPts val="0"/>
              </a:spcBef>
              <a:spcAft>
                <a:spcPts val="0"/>
              </a:spcAft>
              <a:buNone/>
            </a:pPr>
            <a:r>
              <a:rPr lang="ca-ES" sz="900">
                <a:latin typeface="Arial"/>
                <a:ea typeface="Arial"/>
                <a:cs typeface="Arial"/>
                <a:sym typeface="Arial"/>
              </a:rPr>
              <a:t>B: 350 euros d’interessos i 50 de despeses.</a:t>
            </a:r>
            <a:endParaRPr sz="900">
              <a:latin typeface="Arial"/>
              <a:ea typeface="Arial"/>
              <a:cs typeface="Arial"/>
              <a:sym typeface="Arial"/>
            </a:endParaRPr>
          </a:p>
          <a:p>
            <a:pPr indent="0" lvl="0" marL="0" rtl="0" algn="just">
              <a:lnSpc>
                <a:spcPct val="100000"/>
              </a:lnSpc>
              <a:spcBef>
                <a:spcPts val="0"/>
              </a:spcBef>
              <a:spcAft>
                <a:spcPts val="0"/>
              </a:spcAft>
              <a:buNone/>
            </a:pPr>
            <a:r>
              <a:rPr lang="ca-ES" sz="900">
                <a:latin typeface="Arial"/>
                <a:ea typeface="Arial"/>
                <a:cs typeface="Arial"/>
                <a:sym typeface="Arial"/>
              </a:rPr>
              <a:t>C: 300 d’interessos i 100 de despeses.</a:t>
            </a:r>
            <a:endParaRPr sz="900">
              <a:latin typeface="Arial"/>
              <a:ea typeface="Arial"/>
              <a:cs typeface="Arial"/>
              <a:sym typeface="Arial"/>
            </a:endParaRPr>
          </a:p>
          <a:p>
            <a:pPr indent="0" lvl="0" marL="0" rtl="0" algn="l">
              <a:spcBef>
                <a:spcPts val="0"/>
              </a:spcBef>
              <a:spcAft>
                <a:spcPts val="0"/>
              </a:spcAft>
              <a:buNone/>
            </a:pPr>
            <a:r>
              <a:t/>
            </a:r>
            <a:endParaRPr sz="900">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p4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8" name="Google Shape;928;p47: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ca-ES" sz="900">
                <a:latin typeface="Arial"/>
                <a:ea typeface="Arial"/>
                <a:cs typeface="Arial"/>
                <a:sym typeface="Arial"/>
              </a:rPr>
              <a:t>Un préstec molt important és la hipoteca.</a:t>
            </a:r>
            <a:endParaRPr/>
          </a:p>
          <a:p>
            <a:pPr indent="0" lvl="0" marL="0" rtl="0" algn="just">
              <a:spcBef>
                <a:spcPts val="0"/>
              </a:spcBef>
              <a:spcAft>
                <a:spcPts val="0"/>
              </a:spcAft>
              <a:buNone/>
            </a:pPr>
            <a:r>
              <a:t/>
            </a:r>
            <a:endParaRPr sz="900">
              <a:latin typeface="Arial"/>
              <a:ea typeface="Arial"/>
              <a:cs typeface="Arial"/>
              <a:sym typeface="Arial"/>
            </a:endParaRPr>
          </a:p>
          <a:p>
            <a:pPr indent="0" lvl="0" marL="0" rtl="0" algn="just">
              <a:spcBef>
                <a:spcPts val="0"/>
              </a:spcBef>
              <a:spcAft>
                <a:spcPts val="0"/>
              </a:spcAft>
              <a:buNone/>
            </a:pPr>
            <a:r>
              <a:rPr lang="ca-ES" sz="900">
                <a:latin typeface="Arial"/>
                <a:ea typeface="Arial"/>
                <a:cs typeface="Arial"/>
                <a:sym typeface="Arial"/>
              </a:rPr>
              <a:t>S’ha de fer èmfasi que una altra de les implicacions de demanar un préstec per comprar una casa és que s’esdevé propietari, cosa que implica despeses addicionals. Per exemple:</a:t>
            </a:r>
            <a:endParaRPr sz="900">
              <a:latin typeface="Arial"/>
              <a:ea typeface="Arial"/>
              <a:cs typeface="Arial"/>
              <a:sym typeface="Arial"/>
            </a:endParaRPr>
          </a:p>
          <a:p>
            <a:pPr indent="0" lvl="0" marL="0" rtl="0" algn="just">
              <a:spcBef>
                <a:spcPts val="0"/>
              </a:spcBef>
              <a:spcAft>
                <a:spcPts val="0"/>
              </a:spcAft>
              <a:buNone/>
            </a:pPr>
            <a:r>
              <a:rPr lang="ca-ES" sz="900">
                <a:latin typeface="Arial"/>
                <a:ea typeface="Arial"/>
                <a:cs typeface="Arial"/>
                <a:sym typeface="Arial"/>
              </a:rPr>
              <a:t>Si compro un pis, no m’he de fixar només en la despesa de la hipoteca, perquè hi haurà despeses relacionades amb la propietat que hauré de pagar: IBI, comunitat, reparacions, etc.</a:t>
            </a:r>
            <a:endParaRPr sz="900">
              <a:latin typeface="Arial"/>
              <a:ea typeface="Arial"/>
              <a:cs typeface="Arial"/>
              <a:sym typeface="Arial"/>
            </a:endParaRPr>
          </a:p>
          <a:p>
            <a:pPr indent="0" lvl="0" marL="0" rtl="0" algn="just">
              <a:spcBef>
                <a:spcPts val="0"/>
              </a:spcBef>
              <a:spcAft>
                <a:spcPts val="0"/>
              </a:spcAft>
              <a:buNone/>
            </a:pPr>
            <a:r>
              <a:rPr lang="ca-ES" sz="900">
                <a:latin typeface="Arial"/>
                <a:ea typeface="Arial"/>
                <a:cs typeface="Arial"/>
                <a:sym typeface="Arial"/>
              </a:rPr>
              <a:t>Igualment si compro un cotxe, no és només la quota del préstec, sinó el pàrquing, la gasolina, el manteniment, les reparacions, etc.</a:t>
            </a:r>
            <a:endParaRPr/>
          </a:p>
          <a:p>
            <a:pPr indent="0" lvl="0" marL="0" rtl="0" algn="just">
              <a:spcBef>
                <a:spcPts val="0"/>
              </a:spcBef>
              <a:spcAft>
                <a:spcPts val="0"/>
              </a:spcAft>
              <a:buNone/>
            </a:pPr>
            <a:r>
              <a:t/>
            </a:r>
            <a:endParaRPr sz="900">
              <a:latin typeface="Arial"/>
              <a:ea typeface="Arial"/>
              <a:cs typeface="Arial"/>
              <a:sym typeface="Arial"/>
            </a:endParaRPr>
          </a:p>
          <a:p>
            <a:pPr indent="0" lvl="0" marL="0" rtl="0" algn="just">
              <a:spcBef>
                <a:spcPts val="0"/>
              </a:spcBef>
              <a:spcAft>
                <a:spcPts val="0"/>
              </a:spcAft>
              <a:buNone/>
            </a:pPr>
            <a:r>
              <a:rPr lang="ca-ES" sz="900">
                <a:latin typeface="Arial"/>
                <a:ea typeface="Arial"/>
                <a:cs typeface="Arial"/>
                <a:sym typeface="Arial"/>
              </a:rPr>
              <a:t>Un altre aspecte és que els alumnes vegin que les quotes de la hipoteca inclouen dues parts: una és el pagament d’interessos i, l’altra, la que amortitza el capital. La primera pot entendre’s com una despesa i la segona com un estalvi. Això és important perquè molta gent pensa que la part més gran de la quota de la hipoteca és l’estalvi, i en els moments inicials del préstec la major part és una despesa i s’amortitza molt poc.</a:t>
            </a:r>
            <a:endParaRPr sz="900">
              <a:latin typeface="Arial"/>
              <a:ea typeface="Arial"/>
              <a:cs typeface="Arial"/>
              <a:sym typeface="Arial"/>
            </a:endParaRPr>
          </a:p>
          <a:p>
            <a:pPr indent="0" lvl="0" marL="0" rtl="0" algn="just">
              <a:spcBef>
                <a:spcPts val="0"/>
              </a:spcBef>
              <a:spcAft>
                <a:spcPts val="0"/>
              </a:spcAft>
              <a:buNone/>
            </a:pPr>
            <a:r>
              <a:t/>
            </a:r>
            <a:endParaRPr>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p4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9" name="Google Shape;939;p48: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None/>
            </a:pPr>
            <a:r>
              <a:rPr lang="ca-ES" sz="900">
                <a:latin typeface="Roboto"/>
                <a:ea typeface="Roboto"/>
                <a:cs typeface="Roboto"/>
                <a:sym typeface="Roboto"/>
              </a:rPr>
              <a:t>S’ha fet servir per al càlcul:</a:t>
            </a:r>
            <a:endParaRPr/>
          </a:p>
          <a:p>
            <a:pPr indent="0" lvl="0" marL="0" rtl="0" algn="just">
              <a:lnSpc>
                <a:spcPct val="100000"/>
              </a:lnSpc>
              <a:spcBef>
                <a:spcPts val="0"/>
              </a:spcBef>
              <a:spcAft>
                <a:spcPts val="0"/>
              </a:spcAft>
              <a:buNone/>
            </a:pPr>
            <a:r>
              <a:t/>
            </a:r>
            <a:endParaRPr sz="900">
              <a:latin typeface="Roboto"/>
              <a:ea typeface="Roboto"/>
              <a:cs typeface="Roboto"/>
              <a:sym typeface="Roboto"/>
            </a:endParaRPr>
          </a:p>
          <a:p>
            <a:pPr indent="0" lvl="0" marL="0" rtl="0" algn="just">
              <a:lnSpc>
                <a:spcPct val="100000"/>
              </a:lnSpc>
              <a:spcBef>
                <a:spcPts val="0"/>
              </a:spcBef>
              <a:spcAft>
                <a:spcPts val="0"/>
              </a:spcAft>
              <a:buNone/>
            </a:pPr>
            <a:r>
              <a:rPr lang="ca-ES" sz="900" u="sng">
                <a:solidFill>
                  <a:schemeClr val="hlink"/>
                </a:solidFill>
                <a:hlinkClick r:id="rId2"/>
              </a:rPr>
              <a:t>https://www.agencianegociadora.com/Soluciones/Reunificacion/Simulador.aspx</a:t>
            </a:r>
            <a:endParaRPr sz="900"/>
          </a:p>
          <a:p>
            <a:pPr indent="0" lvl="0" marL="0" rtl="0" algn="just">
              <a:lnSpc>
                <a:spcPct val="100000"/>
              </a:lnSpc>
              <a:spcBef>
                <a:spcPts val="0"/>
              </a:spcBef>
              <a:spcAft>
                <a:spcPts val="0"/>
              </a:spcAft>
              <a:buNone/>
            </a:pPr>
            <a:r>
              <a:t/>
            </a:r>
            <a:endParaRPr sz="900">
              <a:latin typeface="Roboto"/>
              <a:ea typeface="Roboto"/>
              <a:cs typeface="Roboto"/>
              <a:sym typeface="Roboto"/>
            </a:endParaRPr>
          </a:p>
          <a:p>
            <a:pPr indent="0" lvl="0" marL="0" rtl="0" algn="just">
              <a:lnSpc>
                <a:spcPct val="100000"/>
              </a:lnSpc>
              <a:spcBef>
                <a:spcPts val="0"/>
              </a:spcBef>
              <a:spcAft>
                <a:spcPts val="0"/>
              </a:spcAft>
              <a:buNone/>
            </a:pPr>
            <a:r>
              <a:rPr lang="ca-ES" sz="900">
                <a:latin typeface="Roboto"/>
                <a:ea typeface="Roboto"/>
                <a:cs typeface="Roboto"/>
                <a:sym typeface="Roboto"/>
              </a:rPr>
              <a:t>Tenint els pagaments següents: 120 € de cotxe, 630 € d’hipoteca i 180 € d’altres.</a:t>
            </a:r>
            <a:endParaRPr/>
          </a:p>
          <a:p>
            <a:pPr indent="0" lvl="0" marL="0" rtl="0" algn="just">
              <a:lnSpc>
                <a:spcPct val="100000"/>
              </a:lnSpc>
              <a:spcBef>
                <a:spcPts val="0"/>
              </a:spcBef>
              <a:spcAft>
                <a:spcPts val="0"/>
              </a:spcAft>
              <a:buNone/>
            </a:pPr>
            <a:br>
              <a:rPr lang="ca-ES" sz="900">
                <a:latin typeface="Roboto"/>
                <a:ea typeface="Roboto"/>
                <a:cs typeface="Roboto"/>
                <a:sym typeface="Roboto"/>
              </a:rPr>
            </a:br>
            <a:r>
              <a:rPr lang="ca-ES" sz="900">
                <a:latin typeface="Roboto"/>
                <a:ea typeface="Roboto"/>
                <a:cs typeface="Roboto"/>
                <a:sym typeface="Roboto"/>
              </a:rPr>
              <a:t>Els capitals pendents són: cotxe 8.000 €, hipoteca 120.000 € i 6.000 € dels altres.</a:t>
            </a:r>
            <a:endParaRPr/>
          </a:p>
          <a:p>
            <a:pPr indent="0" lvl="0" marL="0" rtl="0" algn="just">
              <a:lnSpc>
                <a:spcPct val="100000"/>
              </a:lnSpc>
              <a:spcBef>
                <a:spcPts val="0"/>
              </a:spcBef>
              <a:spcAft>
                <a:spcPts val="0"/>
              </a:spcAft>
              <a:buNone/>
            </a:pPr>
            <a:r>
              <a:t/>
            </a:r>
            <a:endParaRPr sz="900">
              <a:latin typeface="Roboto"/>
              <a:ea typeface="Roboto"/>
              <a:cs typeface="Roboto"/>
              <a:sym typeface="Roboto"/>
            </a:endParaRPr>
          </a:p>
          <a:p>
            <a:pPr indent="0" lvl="0" marL="0" rtl="0" algn="just">
              <a:spcBef>
                <a:spcPts val="0"/>
              </a:spcBef>
              <a:spcAft>
                <a:spcPts val="0"/>
              </a:spcAft>
              <a:buNone/>
            </a:pPr>
            <a:r>
              <a:rPr lang="ca-ES" sz="900">
                <a:latin typeface="Roboto"/>
                <a:ea typeface="Roboto"/>
                <a:cs typeface="Roboto"/>
                <a:sym typeface="Roboto"/>
              </a:rPr>
              <a:t>Si fa clic a «Prova-ho aquí» accedirà a l’eina de càlcul. </a:t>
            </a:r>
            <a:endParaRPr sz="900">
              <a:latin typeface="Roboto"/>
              <a:ea typeface="Roboto"/>
              <a:cs typeface="Roboto"/>
              <a:sym typeface="Roboto"/>
            </a:endParaRPr>
          </a:p>
          <a:p>
            <a:pPr indent="0" lvl="0" marL="0" rtl="0" algn="l">
              <a:spcBef>
                <a:spcPts val="0"/>
              </a:spcBef>
              <a:spcAft>
                <a:spcPts val="0"/>
              </a:spcAft>
              <a:buNone/>
            </a:pPr>
            <a:r>
              <a:t/>
            </a:r>
            <a:endParaRPr sz="90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p4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8" name="Google Shape;968;p49: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ca-ES" sz="900">
                <a:latin typeface="Arial"/>
                <a:ea typeface="Arial"/>
                <a:cs typeface="Arial"/>
                <a:sym typeface="Arial"/>
              </a:rPr>
              <a:t>Els crèdits ràpids, tot i necessitar menys temps i papers que altres crèdits, són una de les formes de finançament més cares que existeixen.</a:t>
            </a:r>
            <a:endParaRPr/>
          </a:p>
          <a:p>
            <a:pPr indent="0" lvl="0" marL="0" rtl="0" algn="just">
              <a:spcBef>
                <a:spcPts val="0"/>
              </a:spcBef>
              <a:spcAft>
                <a:spcPts val="0"/>
              </a:spcAft>
              <a:buNone/>
            </a:pPr>
            <a:r>
              <a:t/>
            </a:r>
            <a:endParaRPr sz="900">
              <a:latin typeface="Arial"/>
              <a:ea typeface="Arial"/>
              <a:cs typeface="Arial"/>
              <a:sym typeface="Arial"/>
            </a:endParaRPr>
          </a:p>
          <a:p>
            <a:pPr indent="0" lvl="0" marL="0" marR="0" rtl="0" algn="just">
              <a:lnSpc>
                <a:spcPct val="100000"/>
              </a:lnSpc>
              <a:spcBef>
                <a:spcPts val="0"/>
              </a:spcBef>
              <a:spcAft>
                <a:spcPts val="0"/>
              </a:spcAft>
              <a:buClr>
                <a:schemeClr val="dk1"/>
              </a:buClr>
              <a:buSzPts val="900"/>
              <a:buFont typeface="Arial"/>
              <a:buNone/>
            </a:pPr>
            <a:r>
              <a:rPr lang="ca-ES" sz="900">
                <a:latin typeface="Arial"/>
                <a:ea typeface="Arial"/>
                <a:cs typeface="Arial"/>
                <a:sym typeface="Arial"/>
              </a:rPr>
              <a:t>Abans de signar i acceptar un contracte s’han d’haver proporcionat per escrit les condicions del préstec. S’han de llegir sempre les condicions i preguntar quina és la TAE del crèdit. Alerta amb les despeses de reclamació en cas d’impagament i l’interès de demora: si no es fa el pagament en el termini establert, els ingressos augmenten.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dk1"/>
            </a:solidFill>
            <a:prstDash val="solid"/>
            <a:round/>
            <a:headEnd len="sm" w="sm" type="none"/>
            <a:tailEnd len="sm" w="sm" type="none"/>
          </a:ln>
        </p:spPr>
      </p:sp>
      <p:sp>
        <p:nvSpPr>
          <p:cNvPr id="486" name="Google Shape;486;p5: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sz="900">
              <a:latin typeface="Roboto"/>
              <a:ea typeface="Roboto"/>
              <a:cs typeface="Roboto"/>
              <a:sym typeface="Robo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dk1"/>
            </a:solidFill>
            <a:prstDash val="solid"/>
            <a:round/>
            <a:headEnd len="sm" w="sm" type="none"/>
            <a:tailEnd len="sm" w="sm" type="none"/>
          </a:ln>
        </p:spPr>
      </p:sp>
      <p:sp>
        <p:nvSpPr>
          <p:cNvPr id="496" name="Google Shape;496;p6: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sz="900">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dk1"/>
            </a:solidFill>
            <a:prstDash val="solid"/>
            <a:round/>
            <a:headEnd len="sm" w="sm" type="none"/>
            <a:tailEnd len="sm" w="sm" type="none"/>
          </a:ln>
        </p:spPr>
      </p:sp>
      <p:sp>
        <p:nvSpPr>
          <p:cNvPr id="505" name="Google Shape;505;p7: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rPr lang="ca-ES" sz="900">
                <a:latin typeface="Arial"/>
                <a:ea typeface="Arial"/>
                <a:cs typeface="Arial"/>
                <a:sym typeface="Arial"/>
              </a:rPr>
              <a:t>C. 26.131 € (deute de les llars: 704.007.000.000€/persones entre 25 i 65 anys: 26.941.554) Fonts: Banc d’Espanya i INE.</a:t>
            </a:r>
            <a:endParaRPr sz="9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dk1"/>
            </a:solidFill>
            <a:prstDash val="solid"/>
            <a:round/>
            <a:headEnd len="sm" w="sm" type="none"/>
            <a:tailEnd len="sm" w="sm" type="none"/>
          </a:ln>
        </p:spPr>
      </p:sp>
      <p:sp>
        <p:nvSpPr>
          <p:cNvPr id="515" name="Google Shape;515;p8: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sz="900">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dk1"/>
            </a:solidFill>
            <a:prstDash val="solid"/>
            <a:round/>
            <a:headEnd len="sm" w="sm" type="none"/>
            <a:tailEnd len="sm" w="sm" type="none"/>
          </a:ln>
        </p:spPr>
      </p:sp>
      <p:sp>
        <p:nvSpPr>
          <p:cNvPr id="524" name="Google Shape;524;p9: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None/>
            </a:pPr>
            <a:r>
              <a:t/>
            </a:r>
            <a:endParaRPr sz="900">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7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7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2" name="Google Shape;72;p7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3" name="Google Shape;73;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7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7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7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7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5" name="Google Shape;85;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92" name="Shape 92"/>
        <p:cNvGrpSpPr/>
        <p:nvPr/>
      </p:nvGrpSpPr>
      <p:grpSpPr>
        <a:xfrm>
          <a:off x="0" y="0"/>
          <a:ext cx="0" cy="0"/>
          <a:chOff x="0" y="0"/>
          <a:chExt cx="0" cy="0"/>
        </a:xfrm>
      </p:grpSpPr>
      <p:sp>
        <p:nvSpPr>
          <p:cNvPr id="93" name="Google Shape;93;p55"/>
          <p:cNvSpPr txBox="1"/>
          <p:nvPr>
            <p:ph type="title"/>
          </p:nvPr>
        </p:nvSpPr>
        <p:spPr>
          <a:xfrm>
            <a:off x="457200" y="92076"/>
            <a:ext cx="8229600" cy="1508125"/>
          </a:xfrm>
          <a:prstGeom prst="rect">
            <a:avLst/>
          </a:prstGeom>
          <a:noFill/>
          <a:ln>
            <a:noFill/>
          </a:ln>
        </p:spPr>
        <p:txBody>
          <a:bodyPr anchorCtr="0" anchor="ctr" bIns="45700" lIns="45700" spcFirstLastPara="1" rIns="45700"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4" name="Google Shape;94;p55"/>
          <p:cNvSpPr txBox="1"/>
          <p:nvPr>
            <p:ph idx="1" type="body"/>
          </p:nvPr>
        </p:nvSpPr>
        <p:spPr>
          <a:xfrm>
            <a:off x="457200" y="1600200"/>
            <a:ext cx="8229600" cy="5257800"/>
          </a:xfrm>
          <a:prstGeom prst="rect">
            <a:avLst/>
          </a:prstGeom>
          <a:noFill/>
          <a:ln>
            <a:noFill/>
          </a:ln>
        </p:spPr>
        <p:txBody>
          <a:bodyPr anchorCtr="0" anchor="t" bIns="45700" lIns="45700" spcFirstLastPara="1" rIns="45700" wrap="square" tIns="45700">
            <a:normAutofit/>
          </a:bodyPr>
          <a:lstStyle>
            <a:lvl1pPr indent="-342900" lvl="0" marL="457200" algn="l">
              <a:spcBef>
                <a:spcPts val="700"/>
              </a:spcBef>
              <a:spcAft>
                <a:spcPts val="0"/>
              </a:spcAft>
              <a:buSzPts val="1800"/>
              <a:buChar char="•"/>
              <a:defRPr/>
            </a:lvl1pPr>
            <a:lvl2pPr indent="-342900" lvl="1" marL="914400" algn="l">
              <a:spcBef>
                <a:spcPts val="700"/>
              </a:spcBef>
              <a:spcAft>
                <a:spcPts val="0"/>
              </a:spcAft>
              <a:buSzPts val="1800"/>
              <a:buChar char="–"/>
              <a:defRPr/>
            </a:lvl2pPr>
            <a:lvl3pPr indent="-342900" lvl="2" marL="1371600" algn="l">
              <a:spcBef>
                <a:spcPts val="700"/>
              </a:spcBef>
              <a:spcAft>
                <a:spcPts val="0"/>
              </a:spcAft>
              <a:buSzPts val="1800"/>
              <a:buChar char="•"/>
              <a:defRPr/>
            </a:lvl3pPr>
            <a:lvl4pPr indent="-342900" lvl="3" marL="1828800" algn="l">
              <a:spcBef>
                <a:spcPts val="700"/>
              </a:spcBef>
              <a:spcAft>
                <a:spcPts val="0"/>
              </a:spcAft>
              <a:buSzPts val="1800"/>
              <a:buChar char="–"/>
              <a:defRPr/>
            </a:lvl4pPr>
            <a:lvl5pPr indent="-342900" lvl="4" marL="2286000" algn="l">
              <a:spcBef>
                <a:spcPts val="700"/>
              </a:spcBef>
              <a:spcAft>
                <a:spcPts val="0"/>
              </a:spcAft>
              <a:buSzPts val="1800"/>
              <a:buChar char="»"/>
              <a:defRPr/>
            </a:lvl5pPr>
            <a:lvl6pPr indent="-342900" lvl="5" marL="2743200" algn="l">
              <a:spcBef>
                <a:spcPts val="700"/>
              </a:spcBef>
              <a:spcAft>
                <a:spcPts val="0"/>
              </a:spcAft>
              <a:buSzPts val="1800"/>
              <a:buChar char="•"/>
              <a:defRPr/>
            </a:lvl6pPr>
            <a:lvl7pPr indent="-342900" lvl="6" marL="3200400" algn="l">
              <a:spcBef>
                <a:spcPts val="700"/>
              </a:spcBef>
              <a:spcAft>
                <a:spcPts val="0"/>
              </a:spcAft>
              <a:buSzPts val="1800"/>
              <a:buChar char="•"/>
              <a:defRPr/>
            </a:lvl7pPr>
            <a:lvl8pPr indent="-342900" lvl="7" marL="3657600" algn="l">
              <a:spcBef>
                <a:spcPts val="700"/>
              </a:spcBef>
              <a:spcAft>
                <a:spcPts val="0"/>
              </a:spcAft>
              <a:buSzPts val="1800"/>
              <a:buChar char="•"/>
              <a:defRPr/>
            </a:lvl8pPr>
            <a:lvl9pPr indent="-342900" lvl="8" marL="4114800" algn="l">
              <a:spcBef>
                <a:spcPts val="700"/>
              </a:spcBef>
              <a:spcAft>
                <a:spcPts val="0"/>
              </a:spcAft>
              <a:buSzPts val="1800"/>
              <a:buChar char="•"/>
              <a:defRPr/>
            </a:lvl9pPr>
          </a:lstStyle>
          <a:p/>
        </p:txBody>
      </p:sp>
      <p:sp>
        <p:nvSpPr>
          <p:cNvPr id="95" name="Google Shape;95;p55"/>
          <p:cNvSpPr txBox="1"/>
          <p:nvPr>
            <p:ph idx="12" type="sldNum"/>
          </p:nvPr>
        </p:nvSpPr>
        <p:spPr>
          <a:xfrm>
            <a:off x="6553200" y="6404292"/>
            <a:ext cx="2133600" cy="2692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6" name="Shape 96"/>
        <p:cNvGrpSpPr/>
        <p:nvPr/>
      </p:nvGrpSpPr>
      <p:grpSpPr>
        <a:xfrm>
          <a:off x="0" y="0"/>
          <a:ext cx="0" cy="0"/>
          <a:chOff x="0" y="0"/>
          <a:chExt cx="0" cy="0"/>
        </a:xfrm>
      </p:grpSpPr>
      <p:sp>
        <p:nvSpPr>
          <p:cNvPr id="97" name="Google Shape;97;p115"/>
          <p:cNvSpPr txBox="1"/>
          <p:nvPr>
            <p:ph type="title"/>
          </p:nvPr>
        </p:nvSpPr>
        <p:spPr>
          <a:xfrm>
            <a:off x="685800" y="1844675"/>
            <a:ext cx="7772400" cy="2041525"/>
          </a:xfrm>
          <a:prstGeom prst="rect">
            <a:avLst/>
          </a:prstGeom>
          <a:noFill/>
          <a:ln>
            <a:noFill/>
          </a:ln>
        </p:spPr>
        <p:txBody>
          <a:bodyPr anchorCtr="0" anchor="ctr" bIns="45700" lIns="45700" spcFirstLastPara="1" rIns="45700"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8" name="Google Shape;98;p115"/>
          <p:cNvSpPr txBox="1"/>
          <p:nvPr>
            <p:ph idx="1" type="body"/>
          </p:nvPr>
        </p:nvSpPr>
        <p:spPr>
          <a:xfrm>
            <a:off x="1371600" y="3886200"/>
            <a:ext cx="6400800" cy="2971800"/>
          </a:xfrm>
          <a:prstGeom prst="rect">
            <a:avLst/>
          </a:prstGeom>
          <a:noFill/>
          <a:ln>
            <a:noFill/>
          </a:ln>
        </p:spPr>
        <p:txBody>
          <a:bodyPr anchorCtr="0" anchor="t" bIns="45700" lIns="45700" spcFirstLastPara="1" rIns="45700" wrap="square" tIns="45700">
            <a:normAutofit/>
          </a:bodyPr>
          <a:lstStyle>
            <a:lvl1pPr indent="-228600" lvl="0" marL="457200" algn="ctr">
              <a:spcBef>
                <a:spcPts val="700"/>
              </a:spcBef>
              <a:spcAft>
                <a:spcPts val="0"/>
              </a:spcAft>
              <a:buClr>
                <a:srgbClr val="888888"/>
              </a:buClr>
              <a:buSzPts val="3200"/>
              <a:buFont typeface="Calibri"/>
              <a:buNone/>
              <a:defRPr>
                <a:solidFill>
                  <a:srgbClr val="888888"/>
                </a:solidFill>
              </a:defRPr>
            </a:lvl1pPr>
            <a:lvl2pPr indent="-228600" lvl="1" marL="914400" algn="ctr">
              <a:spcBef>
                <a:spcPts val="700"/>
              </a:spcBef>
              <a:spcAft>
                <a:spcPts val="0"/>
              </a:spcAft>
              <a:buClr>
                <a:srgbClr val="888888"/>
              </a:buClr>
              <a:buSzPts val="3200"/>
              <a:buFont typeface="Calibri"/>
              <a:buNone/>
              <a:defRPr>
                <a:solidFill>
                  <a:srgbClr val="888888"/>
                </a:solidFill>
              </a:defRPr>
            </a:lvl2pPr>
            <a:lvl3pPr indent="-228600" lvl="2" marL="1371600" algn="ctr">
              <a:spcBef>
                <a:spcPts val="700"/>
              </a:spcBef>
              <a:spcAft>
                <a:spcPts val="0"/>
              </a:spcAft>
              <a:buClr>
                <a:srgbClr val="888888"/>
              </a:buClr>
              <a:buSzPts val="3200"/>
              <a:buFont typeface="Calibri"/>
              <a:buNone/>
              <a:defRPr>
                <a:solidFill>
                  <a:srgbClr val="888888"/>
                </a:solidFill>
              </a:defRPr>
            </a:lvl3pPr>
            <a:lvl4pPr indent="-228600" lvl="3" marL="1828800" algn="ctr">
              <a:spcBef>
                <a:spcPts val="700"/>
              </a:spcBef>
              <a:spcAft>
                <a:spcPts val="0"/>
              </a:spcAft>
              <a:buClr>
                <a:srgbClr val="888888"/>
              </a:buClr>
              <a:buSzPts val="3200"/>
              <a:buFont typeface="Calibri"/>
              <a:buNone/>
              <a:defRPr>
                <a:solidFill>
                  <a:srgbClr val="888888"/>
                </a:solidFill>
              </a:defRPr>
            </a:lvl4pPr>
            <a:lvl5pPr indent="-228600" lvl="4" marL="2286000" algn="ctr">
              <a:spcBef>
                <a:spcPts val="700"/>
              </a:spcBef>
              <a:spcAft>
                <a:spcPts val="0"/>
              </a:spcAft>
              <a:buClr>
                <a:srgbClr val="888888"/>
              </a:buClr>
              <a:buSzPts val="3200"/>
              <a:buFont typeface="Calibri"/>
              <a:buNone/>
              <a:defRPr>
                <a:solidFill>
                  <a:srgbClr val="888888"/>
                </a:solidFill>
              </a:defRPr>
            </a:lvl5pPr>
            <a:lvl6pPr indent="-342900" lvl="5" marL="2743200" algn="l">
              <a:spcBef>
                <a:spcPts val="700"/>
              </a:spcBef>
              <a:spcAft>
                <a:spcPts val="0"/>
              </a:spcAft>
              <a:buSzPts val="1800"/>
              <a:buChar char="•"/>
              <a:defRPr/>
            </a:lvl6pPr>
            <a:lvl7pPr indent="-342900" lvl="6" marL="3200400" algn="l">
              <a:spcBef>
                <a:spcPts val="700"/>
              </a:spcBef>
              <a:spcAft>
                <a:spcPts val="0"/>
              </a:spcAft>
              <a:buSzPts val="1800"/>
              <a:buChar char="•"/>
              <a:defRPr/>
            </a:lvl7pPr>
            <a:lvl8pPr indent="-342900" lvl="7" marL="3657600" algn="l">
              <a:spcBef>
                <a:spcPts val="700"/>
              </a:spcBef>
              <a:spcAft>
                <a:spcPts val="0"/>
              </a:spcAft>
              <a:buSzPts val="1800"/>
              <a:buChar char="•"/>
              <a:defRPr/>
            </a:lvl8pPr>
            <a:lvl9pPr indent="-342900" lvl="8" marL="4114800" algn="l">
              <a:spcBef>
                <a:spcPts val="700"/>
              </a:spcBef>
              <a:spcAft>
                <a:spcPts val="0"/>
              </a:spcAft>
              <a:buSzPts val="1800"/>
              <a:buChar char="•"/>
              <a:defRPr/>
            </a:lvl9pPr>
          </a:lstStyle>
          <a:p/>
        </p:txBody>
      </p:sp>
      <p:sp>
        <p:nvSpPr>
          <p:cNvPr id="99" name="Google Shape;99;p115"/>
          <p:cNvSpPr txBox="1"/>
          <p:nvPr>
            <p:ph idx="12" type="sldNum"/>
          </p:nvPr>
        </p:nvSpPr>
        <p:spPr>
          <a:xfrm>
            <a:off x="6553200" y="6404292"/>
            <a:ext cx="2133600" cy="2692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00" name="Shape 100"/>
        <p:cNvGrpSpPr/>
        <p:nvPr/>
      </p:nvGrpSpPr>
      <p:grpSpPr>
        <a:xfrm>
          <a:off x="0" y="0"/>
          <a:ext cx="0" cy="0"/>
          <a:chOff x="0" y="0"/>
          <a:chExt cx="0" cy="0"/>
        </a:xfrm>
      </p:grpSpPr>
      <p:sp>
        <p:nvSpPr>
          <p:cNvPr id="101" name="Google Shape;101;p116"/>
          <p:cNvSpPr txBox="1"/>
          <p:nvPr>
            <p:ph type="title"/>
          </p:nvPr>
        </p:nvSpPr>
        <p:spPr>
          <a:xfrm>
            <a:off x="722312" y="4406900"/>
            <a:ext cx="7772401" cy="1362075"/>
          </a:xfrm>
          <a:prstGeom prst="rect">
            <a:avLst/>
          </a:prstGeom>
          <a:noFill/>
          <a:ln>
            <a:noFill/>
          </a:ln>
        </p:spPr>
        <p:txBody>
          <a:bodyPr anchorCtr="0" anchor="t" bIns="45700" lIns="45700" spcFirstLastPara="1" rIns="45700" wrap="square" tIns="45700">
            <a:norm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2" name="Google Shape;102;p116"/>
          <p:cNvSpPr txBox="1"/>
          <p:nvPr>
            <p:ph idx="1" type="body"/>
          </p:nvPr>
        </p:nvSpPr>
        <p:spPr>
          <a:xfrm>
            <a:off x="722312" y="2906713"/>
            <a:ext cx="7772401" cy="1500188"/>
          </a:xfrm>
          <a:prstGeom prst="rect">
            <a:avLst/>
          </a:prstGeom>
          <a:noFill/>
          <a:ln>
            <a:noFill/>
          </a:ln>
        </p:spPr>
        <p:txBody>
          <a:bodyPr anchorCtr="0" anchor="b" bIns="45700" lIns="45700" spcFirstLastPara="1" rIns="45700" wrap="square" tIns="45700">
            <a:normAutofit/>
          </a:bodyPr>
          <a:lstStyle>
            <a:lvl1pPr indent="-228600" lvl="0" marL="457200" algn="l">
              <a:spcBef>
                <a:spcPts val="400"/>
              </a:spcBef>
              <a:spcAft>
                <a:spcPts val="0"/>
              </a:spcAft>
              <a:buClr>
                <a:srgbClr val="888888"/>
              </a:buClr>
              <a:buSzPts val="2000"/>
              <a:buFont typeface="Calibri"/>
              <a:buNone/>
              <a:defRPr sz="2000">
                <a:solidFill>
                  <a:srgbClr val="888888"/>
                </a:solidFill>
              </a:defRPr>
            </a:lvl1pPr>
            <a:lvl2pPr indent="-228600" lvl="1" marL="914400" algn="l">
              <a:spcBef>
                <a:spcPts val="400"/>
              </a:spcBef>
              <a:spcAft>
                <a:spcPts val="0"/>
              </a:spcAft>
              <a:buClr>
                <a:srgbClr val="888888"/>
              </a:buClr>
              <a:buSzPts val="2000"/>
              <a:buFont typeface="Calibri"/>
              <a:buNone/>
              <a:defRPr sz="2000">
                <a:solidFill>
                  <a:srgbClr val="888888"/>
                </a:solidFill>
              </a:defRPr>
            </a:lvl2pPr>
            <a:lvl3pPr indent="-228600" lvl="2" marL="1371600" algn="l">
              <a:spcBef>
                <a:spcPts val="400"/>
              </a:spcBef>
              <a:spcAft>
                <a:spcPts val="0"/>
              </a:spcAft>
              <a:buClr>
                <a:srgbClr val="888888"/>
              </a:buClr>
              <a:buSzPts val="2000"/>
              <a:buFont typeface="Calibri"/>
              <a:buNone/>
              <a:defRPr sz="2000">
                <a:solidFill>
                  <a:srgbClr val="888888"/>
                </a:solidFill>
              </a:defRPr>
            </a:lvl3pPr>
            <a:lvl4pPr indent="-228600" lvl="3" marL="1828800" algn="l">
              <a:spcBef>
                <a:spcPts val="400"/>
              </a:spcBef>
              <a:spcAft>
                <a:spcPts val="0"/>
              </a:spcAft>
              <a:buClr>
                <a:srgbClr val="888888"/>
              </a:buClr>
              <a:buSzPts val="2000"/>
              <a:buFont typeface="Calibri"/>
              <a:buNone/>
              <a:defRPr sz="2000">
                <a:solidFill>
                  <a:srgbClr val="888888"/>
                </a:solidFill>
              </a:defRPr>
            </a:lvl4pPr>
            <a:lvl5pPr indent="-228600" lvl="4" marL="2286000" algn="l">
              <a:spcBef>
                <a:spcPts val="400"/>
              </a:spcBef>
              <a:spcAft>
                <a:spcPts val="0"/>
              </a:spcAft>
              <a:buClr>
                <a:srgbClr val="888888"/>
              </a:buClr>
              <a:buSzPts val="2000"/>
              <a:buFont typeface="Calibri"/>
              <a:buNone/>
              <a:defRPr sz="2000">
                <a:solidFill>
                  <a:srgbClr val="888888"/>
                </a:solidFill>
              </a:defRPr>
            </a:lvl5pPr>
            <a:lvl6pPr indent="-342900" lvl="5" marL="2743200" algn="l">
              <a:spcBef>
                <a:spcPts val="700"/>
              </a:spcBef>
              <a:spcAft>
                <a:spcPts val="0"/>
              </a:spcAft>
              <a:buSzPts val="1800"/>
              <a:buChar char="•"/>
              <a:defRPr/>
            </a:lvl6pPr>
            <a:lvl7pPr indent="-342900" lvl="6" marL="3200400" algn="l">
              <a:spcBef>
                <a:spcPts val="700"/>
              </a:spcBef>
              <a:spcAft>
                <a:spcPts val="0"/>
              </a:spcAft>
              <a:buSzPts val="1800"/>
              <a:buChar char="•"/>
              <a:defRPr/>
            </a:lvl7pPr>
            <a:lvl8pPr indent="-342900" lvl="7" marL="3657600" algn="l">
              <a:spcBef>
                <a:spcPts val="700"/>
              </a:spcBef>
              <a:spcAft>
                <a:spcPts val="0"/>
              </a:spcAft>
              <a:buSzPts val="1800"/>
              <a:buChar char="•"/>
              <a:defRPr/>
            </a:lvl8pPr>
            <a:lvl9pPr indent="-342900" lvl="8" marL="4114800" algn="l">
              <a:spcBef>
                <a:spcPts val="700"/>
              </a:spcBef>
              <a:spcAft>
                <a:spcPts val="0"/>
              </a:spcAft>
              <a:buSzPts val="1800"/>
              <a:buChar char="•"/>
              <a:defRPr/>
            </a:lvl9pPr>
          </a:lstStyle>
          <a:p/>
        </p:txBody>
      </p:sp>
      <p:sp>
        <p:nvSpPr>
          <p:cNvPr id="103" name="Google Shape;103;p116"/>
          <p:cNvSpPr txBox="1"/>
          <p:nvPr>
            <p:ph idx="12" type="sldNum"/>
          </p:nvPr>
        </p:nvSpPr>
        <p:spPr>
          <a:xfrm>
            <a:off x="6553200" y="6404292"/>
            <a:ext cx="2133600" cy="2692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04" name="Shape 104"/>
        <p:cNvGrpSpPr/>
        <p:nvPr/>
      </p:nvGrpSpPr>
      <p:grpSpPr>
        <a:xfrm>
          <a:off x="0" y="0"/>
          <a:ext cx="0" cy="0"/>
          <a:chOff x="0" y="0"/>
          <a:chExt cx="0" cy="0"/>
        </a:xfrm>
      </p:grpSpPr>
      <p:sp>
        <p:nvSpPr>
          <p:cNvPr id="105" name="Google Shape;105;p117"/>
          <p:cNvSpPr txBox="1"/>
          <p:nvPr>
            <p:ph type="title"/>
          </p:nvPr>
        </p:nvSpPr>
        <p:spPr>
          <a:xfrm>
            <a:off x="457200" y="92076"/>
            <a:ext cx="8229600" cy="1508125"/>
          </a:xfrm>
          <a:prstGeom prst="rect">
            <a:avLst/>
          </a:prstGeom>
          <a:noFill/>
          <a:ln>
            <a:noFill/>
          </a:ln>
        </p:spPr>
        <p:txBody>
          <a:bodyPr anchorCtr="0" anchor="ctr" bIns="45700" lIns="45700" spcFirstLastPara="1" rIns="45700"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6" name="Google Shape;106;p117"/>
          <p:cNvSpPr txBox="1"/>
          <p:nvPr>
            <p:ph idx="1" type="body"/>
          </p:nvPr>
        </p:nvSpPr>
        <p:spPr>
          <a:xfrm>
            <a:off x="457200" y="1600200"/>
            <a:ext cx="4038600" cy="5257800"/>
          </a:xfrm>
          <a:prstGeom prst="rect">
            <a:avLst/>
          </a:prstGeom>
          <a:noFill/>
          <a:ln>
            <a:noFill/>
          </a:ln>
        </p:spPr>
        <p:txBody>
          <a:bodyPr anchorCtr="0" anchor="t" bIns="45700" lIns="45700" spcFirstLastPara="1" rIns="45700" wrap="square" tIns="45700">
            <a:normAutofit/>
          </a:bodyPr>
          <a:lstStyle>
            <a:lvl1pPr indent="-406400" lvl="0" marL="457200" algn="l">
              <a:spcBef>
                <a:spcPts val="600"/>
              </a:spcBef>
              <a:spcAft>
                <a:spcPts val="0"/>
              </a:spcAft>
              <a:buSzPts val="2800"/>
              <a:buChar char="•"/>
              <a:defRPr sz="2800"/>
            </a:lvl1pPr>
            <a:lvl2pPr indent="-406400" lvl="1" marL="914400" algn="l">
              <a:spcBef>
                <a:spcPts val="600"/>
              </a:spcBef>
              <a:spcAft>
                <a:spcPts val="0"/>
              </a:spcAft>
              <a:buSzPts val="2800"/>
              <a:buChar char="–"/>
              <a:defRPr sz="2800"/>
            </a:lvl2pPr>
            <a:lvl3pPr indent="-406400" lvl="2" marL="1371600" algn="l">
              <a:spcBef>
                <a:spcPts val="600"/>
              </a:spcBef>
              <a:spcAft>
                <a:spcPts val="0"/>
              </a:spcAft>
              <a:buSzPts val="2800"/>
              <a:buChar char="•"/>
              <a:defRPr sz="2800"/>
            </a:lvl3pPr>
            <a:lvl4pPr indent="-406400" lvl="3" marL="1828800" algn="l">
              <a:spcBef>
                <a:spcPts val="600"/>
              </a:spcBef>
              <a:spcAft>
                <a:spcPts val="0"/>
              </a:spcAft>
              <a:buSzPts val="2800"/>
              <a:buChar char="–"/>
              <a:defRPr sz="2800"/>
            </a:lvl4pPr>
            <a:lvl5pPr indent="-406400" lvl="4" marL="2286000" algn="l">
              <a:spcBef>
                <a:spcPts val="600"/>
              </a:spcBef>
              <a:spcAft>
                <a:spcPts val="0"/>
              </a:spcAft>
              <a:buSzPts val="2800"/>
              <a:buChar char="»"/>
              <a:defRPr sz="2800"/>
            </a:lvl5pPr>
            <a:lvl6pPr indent="-342900" lvl="5" marL="2743200" algn="l">
              <a:spcBef>
                <a:spcPts val="700"/>
              </a:spcBef>
              <a:spcAft>
                <a:spcPts val="0"/>
              </a:spcAft>
              <a:buSzPts val="1800"/>
              <a:buChar char="•"/>
              <a:defRPr/>
            </a:lvl6pPr>
            <a:lvl7pPr indent="-342900" lvl="6" marL="3200400" algn="l">
              <a:spcBef>
                <a:spcPts val="700"/>
              </a:spcBef>
              <a:spcAft>
                <a:spcPts val="0"/>
              </a:spcAft>
              <a:buSzPts val="1800"/>
              <a:buChar char="•"/>
              <a:defRPr/>
            </a:lvl7pPr>
            <a:lvl8pPr indent="-342900" lvl="7" marL="3657600" algn="l">
              <a:spcBef>
                <a:spcPts val="700"/>
              </a:spcBef>
              <a:spcAft>
                <a:spcPts val="0"/>
              </a:spcAft>
              <a:buSzPts val="1800"/>
              <a:buChar char="•"/>
              <a:defRPr/>
            </a:lvl8pPr>
            <a:lvl9pPr indent="-342900" lvl="8" marL="4114800" algn="l">
              <a:spcBef>
                <a:spcPts val="700"/>
              </a:spcBef>
              <a:spcAft>
                <a:spcPts val="0"/>
              </a:spcAft>
              <a:buSzPts val="1800"/>
              <a:buChar char="•"/>
              <a:defRPr/>
            </a:lvl9pPr>
          </a:lstStyle>
          <a:p/>
        </p:txBody>
      </p:sp>
      <p:sp>
        <p:nvSpPr>
          <p:cNvPr id="107" name="Google Shape;107;p117"/>
          <p:cNvSpPr txBox="1"/>
          <p:nvPr>
            <p:ph idx="12" type="sldNum"/>
          </p:nvPr>
        </p:nvSpPr>
        <p:spPr>
          <a:xfrm>
            <a:off x="6553200" y="6404292"/>
            <a:ext cx="2133600" cy="2692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08" name="Shape 108"/>
        <p:cNvGrpSpPr/>
        <p:nvPr/>
      </p:nvGrpSpPr>
      <p:grpSpPr>
        <a:xfrm>
          <a:off x="0" y="0"/>
          <a:ext cx="0" cy="0"/>
          <a:chOff x="0" y="0"/>
          <a:chExt cx="0" cy="0"/>
        </a:xfrm>
      </p:grpSpPr>
      <p:sp>
        <p:nvSpPr>
          <p:cNvPr id="109" name="Google Shape;109;p118"/>
          <p:cNvSpPr txBox="1"/>
          <p:nvPr>
            <p:ph type="title"/>
          </p:nvPr>
        </p:nvSpPr>
        <p:spPr>
          <a:xfrm>
            <a:off x="457200" y="256810"/>
            <a:ext cx="8229600" cy="1178656"/>
          </a:xfrm>
          <a:prstGeom prst="rect">
            <a:avLst/>
          </a:prstGeom>
          <a:noFill/>
          <a:ln>
            <a:noFill/>
          </a:ln>
        </p:spPr>
        <p:txBody>
          <a:bodyPr anchorCtr="0" anchor="ctr" bIns="45700" lIns="45700" spcFirstLastPara="1" rIns="45700"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0" name="Google Shape;110;p118"/>
          <p:cNvSpPr txBox="1"/>
          <p:nvPr>
            <p:ph idx="1" type="body"/>
          </p:nvPr>
        </p:nvSpPr>
        <p:spPr>
          <a:xfrm>
            <a:off x="457200" y="1435465"/>
            <a:ext cx="4040188" cy="739411"/>
          </a:xfrm>
          <a:prstGeom prst="rect">
            <a:avLst/>
          </a:prstGeom>
          <a:noFill/>
          <a:ln>
            <a:noFill/>
          </a:ln>
        </p:spPr>
        <p:txBody>
          <a:bodyPr anchorCtr="0" anchor="b" bIns="45700" lIns="45700" spcFirstLastPara="1" rIns="45700" wrap="square" tIns="45700">
            <a:normAutofit/>
          </a:bodyPr>
          <a:lstStyle>
            <a:lvl1pPr indent="-228600" lvl="0" marL="457200" algn="l">
              <a:spcBef>
                <a:spcPts val="500"/>
              </a:spcBef>
              <a:spcAft>
                <a:spcPts val="0"/>
              </a:spcAft>
              <a:buSzPts val="2400"/>
              <a:buFont typeface="Calibri"/>
              <a:buNone/>
              <a:defRPr b="1" sz="2400"/>
            </a:lvl1pPr>
            <a:lvl2pPr indent="-228600" lvl="1" marL="914400" algn="l">
              <a:spcBef>
                <a:spcPts val="500"/>
              </a:spcBef>
              <a:spcAft>
                <a:spcPts val="0"/>
              </a:spcAft>
              <a:buSzPts val="2400"/>
              <a:buFont typeface="Calibri"/>
              <a:buNone/>
              <a:defRPr b="1" sz="2400"/>
            </a:lvl2pPr>
            <a:lvl3pPr indent="-228600" lvl="2" marL="1371600" algn="l">
              <a:spcBef>
                <a:spcPts val="500"/>
              </a:spcBef>
              <a:spcAft>
                <a:spcPts val="0"/>
              </a:spcAft>
              <a:buSzPts val="2400"/>
              <a:buFont typeface="Calibri"/>
              <a:buNone/>
              <a:defRPr b="1" sz="2400"/>
            </a:lvl3pPr>
            <a:lvl4pPr indent="-228600" lvl="3" marL="1828800" algn="l">
              <a:spcBef>
                <a:spcPts val="500"/>
              </a:spcBef>
              <a:spcAft>
                <a:spcPts val="0"/>
              </a:spcAft>
              <a:buSzPts val="2400"/>
              <a:buFont typeface="Calibri"/>
              <a:buNone/>
              <a:defRPr b="1" sz="2400"/>
            </a:lvl4pPr>
            <a:lvl5pPr indent="-228600" lvl="4" marL="2286000" algn="l">
              <a:spcBef>
                <a:spcPts val="500"/>
              </a:spcBef>
              <a:spcAft>
                <a:spcPts val="0"/>
              </a:spcAft>
              <a:buSzPts val="2400"/>
              <a:buFont typeface="Calibri"/>
              <a:buNone/>
              <a:defRPr b="1" sz="2400"/>
            </a:lvl5pPr>
            <a:lvl6pPr indent="-342900" lvl="5" marL="2743200" algn="l">
              <a:spcBef>
                <a:spcPts val="700"/>
              </a:spcBef>
              <a:spcAft>
                <a:spcPts val="0"/>
              </a:spcAft>
              <a:buSzPts val="1800"/>
              <a:buChar char="•"/>
              <a:defRPr/>
            </a:lvl6pPr>
            <a:lvl7pPr indent="-342900" lvl="6" marL="3200400" algn="l">
              <a:spcBef>
                <a:spcPts val="700"/>
              </a:spcBef>
              <a:spcAft>
                <a:spcPts val="0"/>
              </a:spcAft>
              <a:buSzPts val="1800"/>
              <a:buChar char="•"/>
              <a:defRPr/>
            </a:lvl7pPr>
            <a:lvl8pPr indent="-342900" lvl="7" marL="3657600" algn="l">
              <a:spcBef>
                <a:spcPts val="700"/>
              </a:spcBef>
              <a:spcAft>
                <a:spcPts val="0"/>
              </a:spcAft>
              <a:buSzPts val="1800"/>
              <a:buChar char="•"/>
              <a:defRPr/>
            </a:lvl8pPr>
            <a:lvl9pPr indent="-342900" lvl="8" marL="4114800" algn="l">
              <a:spcBef>
                <a:spcPts val="700"/>
              </a:spcBef>
              <a:spcAft>
                <a:spcPts val="0"/>
              </a:spcAft>
              <a:buSzPts val="1800"/>
              <a:buChar char="•"/>
              <a:defRPr/>
            </a:lvl9pPr>
          </a:lstStyle>
          <a:p/>
        </p:txBody>
      </p:sp>
      <p:sp>
        <p:nvSpPr>
          <p:cNvPr id="111" name="Google Shape;111;p118"/>
          <p:cNvSpPr txBox="1"/>
          <p:nvPr>
            <p:ph idx="12" type="sldNum"/>
          </p:nvPr>
        </p:nvSpPr>
        <p:spPr>
          <a:xfrm>
            <a:off x="6553200" y="6404292"/>
            <a:ext cx="2133600" cy="2692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2" name="Shape 112"/>
        <p:cNvGrpSpPr/>
        <p:nvPr/>
      </p:nvGrpSpPr>
      <p:grpSpPr>
        <a:xfrm>
          <a:off x="0" y="0"/>
          <a:ext cx="0" cy="0"/>
          <a:chOff x="0" y="0"/>
          <a:chExt cx="0" cy="0"/>
        </a:xfrm>
      </p:grpSpPr>
      <p:sp>
        <p:nvSpPr>
          <p:cNvPr id="113" name="Google Shape;113;p119"/>
          <p:cNvSpPr txBox="1"/>
          <p:nvPr>
            <p:ph type="title"/>
          </p:nvPr>
        </p:nvSpPr>
        <p:spPr>
          <a:xfrm>
            <a:off x="457200" y="92076"/>
            <a:ext cx="8229600" cy="1508125"/>
          </a:xfrm>
          <a:prstGeom prst="rect">
            <a:avLst/>
          </a:prstGeom>
          <a:noFill/>
          <a:ln>
            <a:noFill/>
          </a:ln>
        </p:spPr>
        <p:txBody>
          <a:bodyPr anchorCtr="0" anchor="ctr" bIns="45700" lIns="45700" spcFirstLastPara="1" rIns="45700"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4" name="Google Shape;114;p119"/>
          <p:cNvSpPr txBox="1"/>
          <p:nvPr>
            <p:ph idx="12" type="sldNum"/>
          </p:nvPr>
        </p:nvSpPr>
        <p:spPr>
          <a:xfrm>
            <a:off x="6553200" y="6404292"/>
            <a:ext cx="2133600" cy="2692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5" name="Shape 115"/>
        <p:cNvGrpSpPr/>
        <p:nvPr/>
      </p:nvGrpSpPr>
      <p:grpSpPr>
        <a:xfrm>
          <a:off x="0" y="0"/>
          <a:ext cx="0" cy="0"/>
          <a:chOff x="0" y="0"/>
          <a:chExt cx="0" cy="0"/>
        </a:xfrm>
      </p:grpSpPr>
      <p:sp>
        <p:nvSpPr>
          <p:cNvPr id="116" name="Google Shape;116;p120"/>
          <p:cNvSpPr txBox="1"/>
          <p:nvPr>
            <p:ph idx="12" type="sldNum"/>
          </p:nvPr>
        </p:nvSpPr>
        <p:spPr>
          <a:xfrm>
            <a:off x="6553200" y="6404292"/>
            <a:ext cx="2133600" cy="2692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7" name="Shape 117"/>
        <p:cNvGrpSpPr/>
        <p:nvPr/>
      </p:nvGrpSpPr>
      <p:grpSpPr>
        <a:xfrm>
          <a:off x="0" y="0"/>
          <a:ext cx="0" cy="0"/>
          <a:chOff x="0" y="0"/>
          <a:chExt cx="0" cy="0"/>
        </a:xfrm>
      </p:grpSpPr>
      <p:sp>
        <p:nvSpPr>
          <p:cNvPr id="118" name="Google Shape;118;p121"/>
          <p:cNvSpPr txBox="1"/>
          <p:nvPr>
            <p:ph type="title"/>
          </p:nvPr>
        </p:nvSpPr>
        <p:spPr>
          <a:xfrm>
            <a:off x="457200" y="0"/>
            <a:ext cx="3008314" cy="1435100"/>
          </a:xfrm>
          <a:prstGeom prst="rect">
            <a:avLst/>
          </a:prstGeom>
          <a:noFill/>
          <a:ln>
            <a:noFill/>
          </a:ln>
        </p:spPr>
        <p:txBody>
          <a:bodyPr anchorCtr="0" anchor="b" bIns="45700" lIns="45700" spcFirstLastPara="1" rIns="45700" wrap="square" tIns="45700">
            <a:norm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9" name="Google Shape;119;p121"/>
          <p:cNvSpPr txBox="1"/>
          <p:nvPr>
            <p:ph idx="1" type="body"/>
          </p:nvPr>
        </p:nvSpPr>
        <p:spPr>
          <a:xfrm>
            <a:off x="3575050" y="273050"/>
            <a:ext cx="5111750" cy="6584950"/>
          </a:xfrm>
          <a:prstGeom prst="rect">
            <a:avLst/>
          </a:prstGeom>
          <a:noFill/>
          <a:ln>
            <a:noFill/>
          </a:ln>
        </p:spPr>
        <p:txBody>
          <a:bodyPr anchorCtr="0" anchor="t" bIns="45700" lIns="45700" spcFirstLastPara="1" rIns="45700" wrap="square" tIns="45700">
            <a:normAutofit/>
          </a:bodyPr>
          <a:lstStyle>
            <a:lvl1pPr indent="-342900" lvl="0" marL="457200" algn="l">
              <a:spcBef>
                <a:spcPts val="700"/>
              </a:spcBef>
              <a:spcAft>
                <a:spcPts val="0"/>
              </a:spcAft>
              <a:buSzPts val="1800"/>
              <a:buChar char="•"/>
              <a:defRPr/>
            </a:lvl1pPr>
            <a:lvl2pPr indent="-342900" lvl="1" marL="914400" algn="l">
              <a:spcBef>
                <a:spcPts val="700"/>
              </a:spcBef>
              <a:spcAft>
                <a:spcPts val="0"/>
              </a:spcAft>
              <a:buSzPts val="1800"/>
              <a:buChar char="–"/>
              <a:defRPr/>
            </a:lvl2pPr>
            <a:lvl3pPr indent="-342900" lvl="2" marL="1371600" algn="l">
              <a:spcBef>
                <a:spcPts val="700"/>
              </a:spcBef>
              <a:spcAft>
                <a:spcPts val="0"/>
              </a:spcAft>
              <a:buSzPts val="1800"/>
              <a:buChar char="•"/>
              <a:defRPr/>
            </a:lvl3pPr>
            <a:lvl4pPr indent="-342900" lvl="3" marL="1828800" algn="l">
              <a:spcBef>
                <a:spcPts val="700"/>
              </a:spcBef>
              <a:spcAft>
                <a:spcPts val="0"/>
              </a:spcAft>
              <a:buSzPts val="1800"/>
              <a:buChar char="–"/>
              <a:defRPr/>
            </a:lvl4pPr>
            <a:lvl5pPr indent="-342900" lvl="4" marL="2286000" algn="l">
              <a:spcBef>
                <a:spcPts val="700"/>
              </a:spcBef>
              <a:spcAft>
                <a:spcPts val="0"/>
              </a:spcAft>
              <a:buSzPts val="1800"/>
              <a:buChar char="»"/>
              <a:defRPr/>
            </a:lvl5pPr>
            <a:lvl6pPr indent="-342900" lvl="5" marL="2743200" algn="l">
              <a:spcBef>
                <a:spcPts val="700"/>
              </a:spcBef>
              <a:spcAft>
                <a:spcPts val="0"/>
              </a:spcAft>
              <a:buSzPts val="1800"/>
              <a:buChar char="•"/>
              <a:defRPr/>
            </a:lvl6pPr>
            <a:lvl7pPr indent="-342900" lvl="6" marL="3200400" algn="l">
              <a:spcBef>
                <a:spcPts val="700"/>
              </a:spcBef>
              <a:spcAft>
                <a:spcPts val="0"/>
              </a:spcAft>
              <a:buSzPts val="1800"/>
              <a:buChar char="•"/>
              <a:defRPr/>
            </a:lvl7pPr>
            <a:lvl8pPr indent="-342900" lvl="7" marL="3657600" algn="l">
              <a:spcBef>
                <a:spcPts val="700"/>
              </a:spcBef>
              <a:spcAft>
                <a:spcPts val="0"/>
              </a:spcAft>
              <a:buSzPts val="1800"/>
              <a:buChar char="•"/>
              <a:defRPr/>
            </a:lvl8pPr>
            <a:lvl9pPr indent="-342900" lvl="8" marL="4114800" algn="l">
              <a:spcBef>
                <a:spcPts val="700"/>
              </a:spcBef>
              <a:spcAft>
                <a:spcPts val="0"/>
              </a:spcAft>
              <a:buSzPts val="1800"/>
              <a:buChar char="•"/>
              <a:defRPr/>
            </a:lvl9pPr>
          </a:lstStyle>
          <a:p/>
        </p:txBody>
      </p:sp>
      <p:sp>
        <p:nvSpPr>
          <p:cNvPr id="120" name="Google Shape;120;p121"/>
          <p:cNvSpPr txBox="1"/>
          <p:nvPr>
            <p:ph idx="12" type="sldNum"/>
          </p:nvPr>
        </p:nvSpPr>
        <p:spPr>
          <a:xfrm>
            <a:off x="6553200" y="6404292"/>
            <a:ext cx="2133600" cy="2692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21" name="Shape 121"/>
        <p:cNvGrpSpPr/>
        <p:nvPr/>
      </p:nvGrpSpPr>
      <p:grpSpPr>
        <a:xfrm>
          <a:off x="0" y="0"/>
          <a:ext cx="0" cy="0"/>
          <a:chOff x="0" y="0"/>
          <a:chExt cx="0" cy="0"/>
        </a:xfrm>
      </p:grpSpPr>
      <p:sp>
        <p:nvSpPr>
          <p:cNvPr id="122" name="Google Shape;122;p122"/>
          <p:cNvSpPr txBox="1"/>
          <p:nvPr>
            <p:ph type="title"/>
          </p:nvPr>
        </p:nvSpPr>
        <p:spPr>
          <a:xfrm>
            <a:off x="1792288" y="4800600"/>
            <a:ext cx="5486401" cy="566738"/>
          </a:xfrm>
          <a:prstGeom prst="rect">
            <a:avLst/>
          </a:prstGeom>
          <a:noFill/>
          <a:ln>
            <a:noFill/>
          </a:ln>
        </p:spPr>
        <p:txBody>
          <a:bodyPr anchorCtr="0" anchor="b" bIns="45700" lIns="45700" spcFirstLastPara="1" rIns="45700" wrap="square" tIns="45700">
            <a:norm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3" name="Google Shape;123;p122"/>
          <p:cNvSpPr txBox="1"/>
          <p:nvPr>
            <p:ph idx="1" type="body"/>
          </p:nvPr>
        </p:nvSpPr>
        <p:spPr>
          <a:xfrm>
            <a:off x="1792288" y="5367337"/>
            <a:ext cx="5486401" cy="804863"/>
          </a:xfrm>
          <a:prstGeom prst="rect">
            <a:avLst/>
          </a:prstGeom>
          <a:noFill/>
          <a:ln>
            <a:noFill/>
          </a:ln>
        </p:spPr>
        <p:txBody>
          <a:bodyPr anchorCtr="0" anchor="t" bIns="45700" lIns="45700" spcFirstLastPara="1" rIns="45700" wrap="square" tIns="45700">
            <a:normAutofit/>
          </a:bodyPr>
          <a:lstStyle>
            <a:lvl1pPr indent="-228600" lvl="0" marL="457200" algn="l">
              <a:spcBef>
                <a:spcPts val="300"/>
              </a:spcBef>
              <a:spcAft>
                <a:spcPts val="0"/>
              </a:spcAft>
              <a:buSzPts val="1400"/>
              <a:buFont typeface="Calibri"/>
              <a:buNone/>
              <a:defRPr sz="1400"/>
            </a:lvl1pPr>
            <a:lvl2pPr indent="-228600" lvl="1" marL="914400" algn="l">
              <a:spcBef>
                <a:spcPts val="300"/>
              </a:spcBef>
              <a:spcAft>
                <a:spcPts val="0"/>
              </a:spcAft>
              <a:buSzPts val="1400"/>
              <a:buFont typeface="Calibri"/>
              <a:buNone/>
              <a:defRPr sz="1400"/>
            </a:lvl2pPr>
            <a:lvl3pPr indent="-228600" lvl="2" marL="1371600" algn="l">
              <a:spcBef>
                <a:spcPts val="300"/>
              </a:spcBef>
              <a:spcAft>
                <a:spcPts val="0"/>
              </a:spcAft>
              <a:buSzPts val="1400"/>
              <a:buFont typeface="Calibri"/>
              <a:buNone/>
              <a:defRPr sz="1400"/>
            </a:lvl3pPr>
            <a:lvl4pPr indent="-228600" lvl="3" marL="1828800" algn="l">
              <a:spcBef>
                <a:spcPts val="300"/>
              </a:spcBef>
              <a:spcAft>
                <a:spcPts val="0"/>
              </a:spcAft>
              <a:buSzPts val="1400"/>
              <a:buFont typeface="Calibri"/>
              <a:buNone/>
              <a:defRPr sz="1400"/>
            </a:lvl4pPr>
            <a:lvl5pPr indent="-228600" lvl="4" marL="2286000" algn="l">
              <a:spcBef>
                <a:spcPts val="300"/>
              </a:spcBef>
              <a:spcAft>
                <a:spcPts val="0"/>
              </a:spcAft>
              <a:buSzPts val="1400"/>
              <a:buFont typeface="Calibri"/>
              <a:buNone/>
              <a:defRPr sz="1400"/>
            </a:lvl5pPr>
            <a:lvl6pPr indent="-342900" lvl="5" marL="2743200" algn="l">
              <a:spcBef>
                <a:spcPts val="700"/>
              </a:spcBef>
              <a:spcAft>
                <a:spcPts val="0"/>
              </a:spcAft>
              <a:buSzPts val="1800"/>
              <a:buChar char="•"/>
              <a:defRPr/>
            </a:lvl6pPr>
            <a:lvl7pPr indent="-342900" lvl="6" marL="3200400" algn="l">
              <a:spcBef>
                <a:spcPts val="700"/>
              </a:spcBef>
              <a:spcAft>
                <a:spcPts val="0"/>
              </a:spcAft>
              <a:buSzPts val="1800"/>
              <a:buChar char="•"/>
              <a:defRPr/>
            </a:lvl7pPr>
            <a:lvl8pPr indent="-342900" lvl="7" marL="3657600" algn="l">
              <a:spcBef>
                <a:spcPts val="700"/>
              </a:spcBef>
              <a:spcAft>
                <a:spcPts val="0"/>
              </a:spcAft>
              <a:buSzPts val="1800"/>
              <a:buChar char="•"/>
              <a:defRPr/>
            </a:lvl8pPr>
            <a:lvl9pPr indent="-342900" lvl="8" marL="4114800" algn="l">
              <a:spcBef>
                <a:spcPts val="700"/>
              </a:spcBef>
              <a:spcAft>
                <a:spcPts val="0"/>
              </a:spcAft>
              <a:buSzPts val="1800"/>
              <a:buChar char="•"/>
              <a:defRPr/>
            </a:lvl9pPr>
          </a:lstStyle>
          <a:p/>
        </p:txBody>
      </p:sp>
      <p:sp>
        <p:nvSpPr>
          <p:cNvPr id="124" name="Google Shape;124;p122"/>
          <p:cNvSpPr txBox="1"/>
          <p:nvPr>
            <p:ph idx="12" type="sldNum"/>
          </p:nvPr>
        </p:nvSpPr>
        <p:spPr>
          <a:xfrm>
            <a:off x="6553200" y="6404292"/>
            <a:ext cx="2133600" cy="2692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25" name="Shape 125"/>
        <p:cNvGrpSpPr/>
        <p:nvPr/>
      </p:nvGrpSpPr>
      <p:grpSpPr>
        <a:xfrm>
          <a:off x="0" y="0"/>
          <a:ext cx="0" cy="0"/>
          <a:chOff x="0" y="0"/>
          <a:chExt cx="0" cy="0"/>
        </a:xfrm>
      </p:grpSpPr>
      <p:sp>
        <p:nvSpPr>
          <p:cNvPr id="126" name="Google Shape;126;p123"/>
          <p:cNvSpPr txBox="1"/>
          <p:nvPr>
            <p:ph type="title"/>
          </p:nvPr>
        </p:nvSpPr>
        <p:spPr>
          <a:xfrm>
            <a:off x="457200" y="92076"/>
            <a:ext cx="8229600" cy="1508125"/>
          </a:xfrm>
          <a:prstGeom prst="rect">
            <a:avLst/>
          </a:prstGeom>
          <a:noFill/>
          <a:ln>
            <a:noFill/>
          </a:ln>
        </p:spPr>
        <p:txBody>
          <a:bodyPr anchorCtr="0" anchor="ctr" bIns="45700" lIns="45700" spcFirstLastPara="1" rIns="45700"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7" name="Google Shape;127;p123"/>
          <p:cNvSpPr txBox="1"/>
          <p:nvPr>
            <p:ph idx="1" type="body"/>
          </p:nvPr>
        </p:nvSpPr>
        <p:spPr>
          <a:xfrm>
            <a:off x="457200" y="1600200"/>
            <a:ext cx="8229600" cy="5257800"/>
          </a:xfrm>
          <a:prstGeom prst="rect">
            <a:avLst/>
          </a:prstGeom>
          <a:noFill/>
          <a:ln>
            <a:noFill/>
          </a:ln>
        </p:spPr>
        <p:txBody>
          <a:bodyPr anchorCtr="0" anchor="t" bIns="45700" lIns="45700" spcFirstLastPara="1" rIns="45700" wrap="square" tIns="45700">
            <a:normAutofit/>
          </a:bodyPr>
          <a:lstStyle>
            <a:lvl1pPr indent="-342900" lvl="0" marL="457200" algn="l">
              <a:spcBef>
                <a:spcPts val="700"/>
              </a:spcBef>
              <a:spcAft>
                <a:spcPts val="0"/>
              </a:spcAft>
              <a:buSzPts val="1800"/>
              <a:buChar char="•"/>
              <a:defRPr/>
            </a:lvl1pPr>
            <a:lvl2pPr indent="-342900" lvl="1" marL="914400" algn="l">
              <a:spcBef>
                <a:spcPts val="700"/>
              </a:spcBef>
              <a:spcAft>
                <a:spcPts val="0"/>
              </a:spcAft>
              <a:buSzPts val="1800"/>
              <a:buChar char="–"/>
              <a:defRPr/>
            </a:lvl2pPr>
            <a:lvl3pPr indent="-342900" lvl="2" marL="1371600" algn="l">
              <a:spcBef>
                <a:spcPts val="700"/>
              </a:spcBef>
              <a:spcAft>
                <a:spcPts val="0"/>
              </a:spcAft>
              <a:buSzPts val="1800"/>
              <a:buChar char="•"/>
              <a:defRPr/>
            </a:lvl3pPr>
            <a:lvl4pPr indent="-342900" lvl="3" marL="1828800" algn="l">
              <a:spcBef>
                <a:spcPts val="700"/>
              </a:spcBef>
              <a:spcAft>
                <a:spcPts val="0"/>
              </a:spcAft>
              <a:buSzPts val="1800"/>
              <a:buChar char="–"/>
              <a:defRPr/>
            </a:lvl4pPr>
            <a:lvl5pPr indent="-342900" lvl="4" marL="2286000" algn="l">
              <a:spcBef>
                <a:spcPts val="700"/>
              </a:spcBef>
              <a:spcAft>
                <a:spcPts val="0"/>
              </a:spcAft>
              <a:buSzPts val="1800"/>
              <a:buChar char="»"/>
              <a:defRPr/>
            </a:lvl5pPr>
            <a:lvl6pPr indent="-342900" lvl="5" marL="2743200" algn="l">
              <a:spcBef>
                <a:spcPts val="700"/>
              </a:spcBef>
              <a:spcAft>
                <a:spcPts val="0"/>
              </a:spcAft>
              <a:buSzPts val="1800"/>
              <a:buChar char="•"/>
              <a:defRPr/>
            </a:lvl6pPr>
            <a:lvl7pPr indent="-342900" lvl="6" marL="3200400" algn="l">
              <a:spcBef>
                <a:spcPts val="700"/>
              </a:spcBef>
              <a:spcAft>
                <a:spcPts val="0"/>
              </a:spcAft>
              <a:buSzPts val="1800"/>
              <a:buChar char="•"/>
              <a:defRPr/>
            </a:lvl7pPr>
            <a:lvl8pPr indent="-342900" lvl="7" marL="3657600" algn="l">
              <a:spcBef>
                <a:spcPts val="700"/>
              </a:spcBef>
              <a:spcAft>
                <a:spcPts val="0"/>
              </a:spcAft>
              <a:buSzPts val="1800"/>
              <a:buChar char="•"/>
              <a:defRPr/>
            </a:lvl8pPr>
            <a:lvl9pPr indent="-342900" lvl="8" marL="4114800" algn="l">
              <a:spcBef>
                <a:spcPts val="700"/>
              </a:spcBef>
              <a:spcAft>
                <a:spcPts val="0"/>
              </a:spcAft>
              <a:buSzPts val="1800"/>
              <a:buChar char="•"/>
              <a:defRPr/>
            </a:lvl9pPr>
          </a:lstStyle>
          <a:p/>
        </p:txBody>
      </p:sp>
      <p:sp>
        <p:nvSpPr>
          <p:cNvPr id="128" name="Google Shape;128;p123"/>
          <p:cNvSpPr txBox="1"/>
          <p:nvPr>
            <p:ph idx="12" type="sldNum"/>
          </p:nvPr>
        </p:nvSpPr>
        <p:spPr>
          <a:xfrm>
            <a:off x="6553200" y="6404292"/>
            <a:ext cx="2133600" cy="2692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29" name="Shape 129"/>
        <p:cNvGrpSpPr/>
        <p:nvPr/>
      </p:nvGrpSpPr>
      <p:grpSpPr>
        <a:xfrm>
          <a:off x="0" y="0"/>
          <a:ext cx="0" cy="0"/>
          <a:chOff x="0" y="0"/>
          <a:chExt cx="0" cy="0"/>
        </a:xfrm>
      </p:grpSpPr>
      <p:sp>
        <p:nvSpPr>
          <p:cNvPr id="130" name="Google Shape;130;p124"/>
          <p:cNvSpPr txBox="1"/>
          <p:nvPr>
            <p:ph type="title"/>
          </p:nvPr>
        </p:nvSpPr>
        <p:spPr>
          <a:xfrm>
            <a:off x="6629400" y="0"/>
            <a:ext cx="2057400" cy="6400802"/>
          </a:xfrm>
          <a:prstGeom prst="rect">
            <a:avLst/>
          </a:prstGeom>
          <a:noFill/>
          <a:ln>
            <a:noFill/>
          </a:ln>
        </p:spPr>
        <p:txBody>
          <a:bodyPr anchorCtr="0" anchor="ctr" bIns="45700" lIns="45700" spcFirstLastPara="1" rIns="45700" wrap="square" tIns="4570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1" name="Google Shape;131;p124"/>
          <p:cNvSpPr txBox="1"/>
          <p:nvPr>
            <p:ph idx="1" type="body"/>
          </p:nvPr>
        </p:nvSpPr>
        <p:spPr>
          <a:xfrm>
            <a:off x="457200" y="274638"/>
            <a:ext cx="6019800" cy="6583363"/>
          </a:xfrm>
          <a:prstGeom prst="rect">
            <a:avLst/>
          </a:prstGeom>
          <a:noFill/>
          <a:ln>
            <a:noFill/>
          </a:ln>
        </p:spPr>
        <p:txBody>
          <a:bodyPr anchorCtr="0" anchor="t" bIns="45700" lIns="45700" spcFirstLastPara="1" rIns="45700" wrap="square" tIns="45700">
            <a:normAutofit/>
          </a:bodyPr>
          <a:lstStyle>
            <a:lvl1pPr indent="-342900" lvl="0" marL="457200" algn="l">
              <a:spcBef>
                <a:spcPts val="700"/>
              </a:spcBef>
              <a:spcAft>
                <a:spcPts val="0"/>
              </a:spcAft>
              <a:buSzPts val="1800"/>
              <a:buChar char="•"/>
              <a:defRPr/>
            </a:lvl1pPr>
            <a:lvl2pPr indent="-342900" lvl="1" marL="914400" algn="l">
              <a:spcBef>
                <a:spcPts val="700"/>
              </a:spcBef>
              <a:spcAft>
                <a:spcPts val="0"/>
              </a:spcAft>
              <a:buSzPts val="1800"/>
              <a:buChar char="–"/>
              <a:defRPr/>
            </a:lvl2pPr>
            <a:lvl3pPr indent="-342900" lvl="2" marL="1371600" algn="l">
              <a:spcBef>
                <a:spcPts val="700"/>
              </a:spcBef>
              <a:spcAft>
                <a:spcPts val="0"/>
              </a:spcAft>
              <a:buSzPts val="1800"/>
              <a:buChar char="•"/>
              <a:defRPr/>
            </a:lvl3pPr>
            <a:lvl4pPr indent="-342900" lvl="3" marL="1828800" algn="l">
              <a:spcBef>
                <a:spcPts val="700"/>
              </a:spcBef>
              <a:spcAft>
                <a:spcPts val="0"/>
              </a:spcAft>
              <a:buSzPts val="1800"/>
              <a:buChar char="–"/>
              <a:defRPr/>
            </a:lvl4pPr>
            <a:lvl5pPr indent="-342900" lvl="4" marL="2286000" algn="l">
              <a:spcBef>
                <a:spcPts val="700"/>
              </a:spcBef>
              <a:spcAft>
                <a:spcPts val="0"/>
              </a:spcAft>
              <a:buSzPts val="1800"/>
              <a:buChar char="»"/>
              <a:defRPr/>
            </a:lvl5pPr>
            <a:lvl6pPr indent="-342900" lvl="5" marL="2743200" algn="l">
              <a:spcBef>
                <a:spcPts val="700"/>
              </a:spcBef>
              <a:spcAft>
                <a:spcPts val="0"/>
              </a:spcAft>
              <a:buSzPts val="1800"/>
              <a:buChar char="•"/>
              <a:defRPr/>
            </a:lvl6pPr>
            <a:lvl7pPr indent="-342900" lvl="6" marL="3200400" algn="l">
              <a:spcBef>
                <a:spcPts val="700"/>
              </a:spcBef>
              <a:spcAft>
                <a:spcPts val="0"/>
              </a:spcAft>
              <a:buSzPts val="1800"/>
              <a:buChar char="•"/>
              <a:defRPr/>
            </a:lvl7pPr>
            <a:lvl8pPr indent="-342900" lvl="7" marL="3657600" algn="l">
              <a:spcBef>
                <a:spcPts val="700"/>
              </a:spcBef>
              <a:spcAft>
                <a:spcPts val="0"/>
              </a:spcAft>
              <a:buSzPts val="1800"/>
              <a:buChar char="•"/>
              <a:defRPr/>
            </a:lvl8pPr>
            <a:lvl9pPr indent="-342900" lvl="8" marL="4114800" algn="l">
              <a:spcBef>
                <a:spcPts val="700"/>
              </a:spcBef>
              <a:spcAft>
                <a:spcPts val="0"/>
              </a:spcAft>
              <a:buSzPts val="1800"/>
              <a:buChar char="•"/>
              <a:defRPr/>
            </a:lvl9pPr>
          </a:lstStyle>
          <a:p/>
        </p:txBody>
      </p:sp>
      <p:sp>
        <p:nvSpPr>
          <p:cNvPr id="132" name="Google Shape;132;p124"/>
          <p:cNvSpPr txBox="1"/>
          <p:nvPr>
            <p:ph idx="12" type="sldNum"/>
          </p:nvPr>
        </p:nvSpPr>
        <p:spPr>
          <a:xfrm>
            <a:off x="6553200" y="6404292"/>
            <a:ext cx="2133600" cy="2692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133" name="Shape 133"/>
        <p:cNvGrpSpPr/>
        <p:nvPr/>
      </p:nvGrpSpPr>
      <p:grpSpPr>
        <a:xfrm>
          <a:off x="0" y="0"/>
          <a:ext cx="0" cy="0"/>
          <a:chOff x="0" y="0"/>
          <a:chExt cx="0" cy="0"/>
        </a:xfrm>
      </p:grpSpPr>
      <p:sp>
        <p:nvSpPr>
          <p:cNvPr id="134" name="Google Shape;134;p125"/>
          <p:cNvSpPr txBox="1"/>
          <p:nvPr>
            <p:ph type="ctrTitle"/>
          </p:nvPr>
        </p:nvSpPr>
        <p:spPr>
          <a:xfrm>
            <a:off x="685800" y="2619123"/>
            <a:ext cx="7772400" cy="1546399"/>
          </a:xfrm>
          <a:prstGeom prst="rect">
            <a:avLst/>
          </a:prstGeom>
          <a:noFill/>
          <a:ln>
            <a:noFill/>
          </a:ln>
        </p:spPr>
        <p:txBody>
          <a:bodyPr anchorCtr="0" anchor="b" bIns="91425" lIns="91425" spcFirstLastPara="1" rIns="91425" wrap="square" tIns="91425">
            <a:normAutofit/>
          </a:bodyPr>
          <a:lstStyle>
            <a:lvl1pPr lvl="0" algn="ctr">
              <a:spcBef>
                <a:spcPts val="0"/>
              </a:spcBef>
              <a:spcAft>
                <a:spcPts val="0"/>
              </a:spcAft>
              <a:buSzPts val="1400"/>
              <a:buNone/>
              <a:defRPr sz="4800"/>
            </a:lvl1pPr>
            <a:lvl2pPr lvl="1" algn="ctr">
              <a:spcBef>
                <a:spcPts val="0"/>
              </a:spcBef>
              <a:spcAft>
                <a:spcPts val="0"/>
              </a:spcAft>
              <a:buSzPts val="1400"/>
              <a:buNone/>
              <a:defRPr sz="4800"/>
            </a:lvl2pPr>
            <a:lvl3pPr lvl="2" algn="ctr">
              <a:spcBef>
                <a:spcPts val="0"/>
              </a:spcBef>
              <a:spcAft>
                <a:spcPts val="0"/>
              </a:spcAft>
              <a:buSzPts val="1400"/>
              <a:buNone/>
              <a:defRPr sz="4800"/>
            </a:lvl3pPr>
            <a:lvl4pPr lvl="3" algn="ctr">
              <a:spcBef>
                <a:spcPts val="0"/>
              </a:spcBef>
              <a:spcAft>
                <a:spcPts val="0"/>
              </a:spcAft>
              <a:buSzPts val="1400"/>
              <a:buNone/>
              <a:defRPr sz="4800"/>
            </a:lvl4pPr>
            <a:lvl5pPr lvl="4" algn="ctr">
              <a:spcBef>
                <a:spcPts val="0"/>
              </a:spcBef>
              <a:spcAft>
                <a:spcPts val="0"/>
              </a:spcAft>
              <a:buSzPts val="1400"/>
              <a:buNone/>
              <a:defRPr sz="4800"/>
            </a:lvl5pPr>
            <a:lvl6pPr lvl="5" algn="ctr">
              <a:spcBef>
                <a:spcPts val="0"/>
              </a:spcBef>
              <a:spcAft>
                <a:spcPts val="0"/>
              </a:spcAft>
              <a:buSzPts val="1400"/>
              <a:buNone/>
              <a:defRPr sz="4800"/>
            </a:lvl6pPr>
            <a:lvl7pPr lvl="6" algn="ctr">
              <a:spcBef>
                <a:spcPts val="0"/>
              </a:spcBef>
              <a:spcAft>
                <a:spcPts val="0"/>
              </a:spcAft>
              <a:buSzPts val="1400"/>
              <a:buNone/>
              <a:defRPr sz="4800"/>
            </a:lvl7pPr>
            <a:lvl8pPr lvl="7" algn="ctr">
              <a:spcBef>
                <a:spcPts val="0"/>
              </a:spcBef>
              <a:spcAft>
                <a:spcPts val="0"/>
              </a:spcAft>
              <a:buSzPts val="1400"/>
              <a:buNone/>
              <a:defRPr sz="4800"/>
            </a:lvl8pPr>
            <a:lvl9pPr lvl="8" algn="ctr">
              <a:spcBef>
                <a:spcPts val="0"/>
              </a:spcBef>
              <a:spcAft>
                <a:spcPts val="0"/>
              </a:spcAft>
              <a:buSzPts val="1400"/>
              <a:buNone/>
              <a:defRPr sz="4800"/>
            </a:lvl9pPr>
          </a:lstStyle>
          <a:p/>
        </p:txBody>
      </p:sp>
      <p:sp>
        <p:nvSpPr>
          <p:cNvPr id="135" name="Google Shape;135;p125"/>
          <p:cNvSpPr txBox="1"/>
          <p:nvPr>
            <p:ph idx="1" type="subTitle"/>
          </p:nvPr>
        </p:nvSpPr>
        <p:spPr>
          <a:xfrm>
            <a:off x="685800" y="4193138"/>
            <a:ext cx="7772400" cy="1046399"/>
          </a:xfrm>
          <a:prstGeom prst="rect">
            <a:avLst/>
          </a:prstGeom>
          <a:noFill/>
          <a:ln>
            <a:noFill/>
          </a:ln>
        </p:spPr>
        <p:txBody>
          <a:bodyPr anchorCtr="0" anchor="t" bIns="91425" lIns="91425" spcFirstLastPara="1" rIns="91425" wrap="square" tIns="91425">
            <a:normAutofit/>
          </a:bodyPr>
          <a:lstStyle>
            <a:lvl1pPr lvl="0" algn="ctr">
              <a:spcBef>
                <a:spcPts val="0"/>
              </a:spcBef>
              <a:spcAft>
                <a:spcPts val="0"/>
              </a:spcAft>
              <a:buSzPts val="3200"/>
              <a:buNone/>
              <a:defRPr/>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p:txBody>
      </p:sp>
      <p:sp>
        <p:nvSpPr>
          <p:cNvPr id="136" name="Google Shape;136;p125"/>
          <p:cNvSpPr/>
          <p:nvPr/>
        </p:nvSpPr>
        <p:spPr>
          <a:xfrm>
            <a:off x="179512" y="260648"/>
            <a:ext cx="3522662" cy="115212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Helvetica Neue"/>
              <a:buNone/>
            </a:pPr>
            <a:r>
              <a:t/>
            </a:r>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3" name="Shape 143"/>
        <p:cNvGrpSpPr/>
        <p:nvPr/>
      </p:nvGrpSpPr>
      <p:grpSpPr>
        <a:xfrm>
          <a:off x="0" y="0"/>
          <a:ext cx="0" cy="0"/>
          <a:chOff x="0" y="0"/>
          <a:chExt cx="0" cy="0"/>
        </a:xfrm>
      </p:grpSpPr>
      <p:sp>
        <p:nvSpPr>
          <p:cNvPr id="144" name="Google Shape;144;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5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6" name="Google Shape;146;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9" name="Shape 149"/>
        <p:cNvGrpSpPr/>
        <p:nvPr/>
      </p:nvGrpSpPr>
      <p:grpSpPr>
        <a:xfrm>
          <a:off x="0" y="0"/>
          <a:ext cx="0" cy="0"/>
          <a:chOff x="0" y="0"/>
          <a:chExt cx="0" cy="0"/>
        </a:xfrm>
      </p:grpSpPr>
      <p:sp>
        <p:nvSpPr>
          <p:cNvPr id="150" name="Google Shape;150;p7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7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52" name="Google Shape;152;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5" name="Shape 155"/>
        <p:cNvGrpSpPr/>
        <p:nvPr/>
      </p:nvGrpSpPr>
      <p:grpSpPr>
        <a:xfrm>
          <a:off x="0" y="0"/>
          <a:ext cx="0" cy="0"/>
          <a:chOff x="0" y="0"/>
          <a:chExt cx="0" cy="0"/>
        </a:xfrm>
      </p:grpSpPr>
      <p:sp>
        <p:nvSpPr>
          <p:cNvPr id="156" name="Google Shape;156;p7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7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58" name="Google Shape;158;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1" name="Shape 161"/>
        <p:cNvGrpSpPr/>
        <p:nvPr/>
      </p:nvGrpSpPr>
      <p:grpSpPr>
        <a:xfrm>
          <a:off x="0" y="0"/>
          <a:ext cx="0" cy="0"/>
          <a:chOff x="0" y="0"/>
          <a:chExt cx="0" cy="0"/>
        </a:xfrm>
      </p:grpSpPr>
      <p:sp>
        <p:nvSpPr>
          <p:cNvPr id="162" name="Google Shape;162;p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7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64" name="Google Shape;164;p7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65" name="Google Shape;165;p7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7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8" name="Shape 168"/>
        <p:cNvGrpSpPr/>
        <p:nvPr/>
      </p:nvGrpSpPr>
      <p:grpSpPr>
        <a:xfrm>
          <a:off x="0" y="0"/>
          <a:ext cx="0" cy="0"/>
          <a:chOff x="0" y="0"/>
          <a:chExt cx="0" cy="0"/>
        </a:xfrm>
      </p:grpSpPr>
      <p:sp>
        <p:nvSpPr>
          <p:cNvPr id="169" name="Google Shape;169;p7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 name="Google Shape;170;p7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71" name="Google Shape;171;p7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72" name="Google Shape;172;p7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73" name="Google Shape;173;p7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74" name="Google Shape;174;p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7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27" name="Shape 27"/>
        <p:cNvGrpSpPr/>
        <p:nvPr/>
      </p:nvGrpSpPr>
      <p:grpSpPr>
        <a:xfrm>
          <a:off x="0" y="0"/>
          <a:ext cx="0" cy="0"/>
          <a:chOff x="0" y="0"/>
          <a:chExt cx="0" cy="0"/>
        </a:xfrm>
      </p:grpSpPr>
      <p:sp>
        <p:nvSpPr>
          <p:cNvPr id="28" name="Google Shape;28;p53"/>
          <p:cNvSpPr txBox="1"/>
          <p:nvPr>
            <p:ph type="ctrTitle"/>
          </p:nvPr>
        </p:nvSpPr>
        <p:spPr>
          <a:xfrm>
            <a:off x="685800" y="2619123"/>
            <a:ext cx="7772400" cy="1546399"/>
          </a:xfrm>
          <a:prstGeom prst="rect">
            <a:avLst/>
          </a:prstGeom>
          <a:noFill/>
          <a:ln>
            <a:noFill/>
          </a:ln>
        </p:spPr>
        <p:txBody>
          <a:bodyPr anchorCtr="0" anchor="b" bIns="91425" lIns="91425" spcFirstLastPara="1" rIns="91425" wrap="square" tIns="91425">
            <a:normAutofit/>
          </a:bodyPr>
          <a:lstStyle>
            <a:lvl1pPr lvl="0" algn="ctr">
              <a:spcBef>
                <a:spcPts val="0"/>
              </a:spcBef>
              <a:spcAft>
                <a:spcPts val="0"/>
              </a:spcAft>
              <a:buClr>
                <a:schemeClr val="dk1"/>
              </a:buClr>
              <a:buSzPts val="4800"/>
              <a:buFont typeface="Calibri"/>
              <a:buNone/>
              <a:defRPr sz="4800"/>
            </a:lvl1pPr>
            <a:lvl2pPr lvl="1" algn="ctr">
              <a:spcBef>
                <a:spcPts val="0"/>
              </a:spcBef>
              <a:spcAft>
                <a:spcPts val="0"/>
              </a:spcAft>
              <a:buSzPts val="1400"/>
              <a:buNone/>
              <a:defRPr sz="4800"/>
            </a:lvl2pPr>
            <a:lvl3pPr lvl="2" algn="ctr">
              <a:spcBef>
                <a:spcPts val="0"/>
              </a:spcBef>
              <a:spcAft>
                <a:spcPts val="0"/>
              </a:spcAft>
              <a:buSzPts val="1400"/>
              <a:buNone/>
              <a:defRPr sz="4800"/>
            </a:lvl3pPr>
            <a:lvl4pPr lvl="3" algn="ctr">
              <a:spcBef>
                <a:spcPts val="0"/>
              </a:spcBef>
              <a:spcAft>
                <a:spcPts val="0"/>
              </a:spcAft>
              <a:buSzPts val="1400"/>
              <a:buNone/>
              <a:defRPr sz="4800"/>
            </a:lvl4pPr>
            <a:lvl5pPr lvl="4" algn="ctr">
              <a:spcBef>
                <a:spcPts val="0"/>
              </a:spcBef>
              <a:spcAft>
                <a:spcPts val="0"/>
              </a:spcAft>
              <a:buSzPts val="1400"/>
              <a:buNone/>
              <a:defRPr sz="4800"/>
            </a:lvl5pPr>
            <a:lvl6pPr lvl="5" algn="ctr">
              <a:spcBef>
                <a:spcPts val="0"/>
              </a:spcBef>
              <a:spcAft>
                <a:spcPts val="0"/>
              </a:spcAft>
              <a:buSzPts val="1400"/>
              <a:buNone/>
              <a:defRPr sz="4800"/>
            </a:lvl6pPr>
            <a:lvl7pPr lvl="6" algn="ctr">
              <a:spcBef>
                <a:spcPts val="0"/>
              </a:spcBef>
              <a:spcAft>
                <a:spcPts val="0"/>
              </a:spcAft>
              <a:buSzPts val="1400"/>
              <a:buNone/>
              <a:defRPr sz="4800"/>
            </a:lvl7pPr>
            <a:lvl8pPr lvl="7" algn="ctr">
              <a:spcBef>
                <a:spcPts val="0"/>
              </a:spcBef>
              <a:spcAft>
                <a:spcPts val="0"/>
              </a:spcAft>
              <a:buSzPts val="1400"/>
              <a:buNone/>
              <a:defRPr sz="4800"/>
            </a:lvl8pPr>
            <a:lvl9pPr lvl="8" algn="ctr">
              <a:spcBef>
                <a:spcPts val="0"/>
              </a:spcBef>
              <a:spcAft>
                <a:spcPts val="0"/>
              </a:spcAft>
              <a:buSzPts val="1400"/>
              <a:buNone/>
              <a:defRPr sz="4800"/>
            </a:lvl9pPr>
          </a:lstStyle>
          <a:p/>
        </p:txBody>
      </p:sp>
      <p:sp>
        <p:nvSpPr>
          <p:cNvPr id="29" name="Google Shape;29;p53"/>
          <p:cNvSpPr txBox="1"/>
          <p:nvPr>
            <p:ph idx="1" type="subTitle"/>
          </p:nvPr>
        </p:nvSpPr>
        <p:spPr>
          <a:xfrm>
            <a:off x="685800" y="4193138"/>
            <a:ext cx="7772400" cy="1046399"/>
          </a:xfrm>
          <a:prstGeom prst="rect">
            <a:avLst/>
          </a:prstGeom>
          <a:noFill/>
          <a:ln>
            <a:noFill/>
          </a:ln>
        </p:spPr>
        <p:txBody>
          <a:bodyPr anchorCtr="0" anchor="t" bIns="91425" lIns="91425" spcFirstLastPara="1" rIns="91425" wrap="square" tIns="91425">
            <a:normAutofit/>
          </a:bodyPr>
          <a:lstStyle>
            <a:lvl1pPr lvl="0" algn="ctr">
              <a:spcBef>
                <a:spcPts val="0"/>
              </a:spcBef>
              <a:spcAft>
                <a:spcPts val="0"/>
              </a:spcAft>
              <a:buClr>
                <a:schemeClr val="dk1"/>
              </a:buClr>
              <a:buSzPts val="3200"/>
              <a:buNone/>
              <a:defRPr/>
            </a:lvl1pPr>
            <a:lvl2pPr lvl="1" algn="ctr">
              <a:spcBef>
                <a:spcPts val="0"/>
              </a:spcBef>
              <a:spcAft>
                <a:spcPts val="0"/>
              </a:spcAft>
              <a:buClr>
                <a:schemeClr val="dk1"/>
              </a:buClr>
              <a:buSzPts val="3000"/>
              <a:buNone/>
              <a:defRPr sz="3000"/>
            </a:lvl2pPr>
            <a:lvl3pPr lvl="2" algn="ctr">
              <a:spcBef>
                <a:spcPts val="0"/>
              </a:spcBef>
              <a:spcAft>
                <a:spcPts val="0"/>
              </a:spcAft>
              <a:buClr>
                <a:schemeClr val="dk1"/>
              </a:buClr>
              <a:buSzPts val="3000"/>
              <a:buNone/>
              <a:defRPr sz="3000"/>
            </a:lvl3pPr>
            <a:lvl4pPr lvl="3" algn="ctr">
              <a:spcBef>
                <a:spcPts val="0"/>
              </a:spcBef>
              <a:spcAft>
                <a:spcPts val="0"/>
              </a:spcAft>
              <a:buClr>
                <a:schemeClr val="dk1"/>
              </a:buClr>
              <a:buSzPts val="3000"/>
              <a:buNone/>
              <a:defRPr sz="3000"/>
            </a:lvl4pPr>
            <a:lvl5pPr lvl="4" algn="ctr">
              <a:spcBef>
                <a:spcPts val="0"/>
              </a:spcBef>
              <a:spcAft>
                <a:spcPts val="0"/>
              </a:spcAft>
              <a:buClr>
                <a:schemeClr val="dk1"/>
              </a:buClr>
              <a:buSzPts val="3000"/>
              <a:buNone/>
              <a:defRPr sz="3000"/>
            </a:lvl5pPr>
            <a:lvl6pPr lvl="5" algn="ctr">
              <a:spcBef>
                <a:spcPts val="0"/>
              </a:spcBef>
              <a:spcAft>
                <a:spcPts val="0"/>
              </a:spcAft>
              <a:buClr>
                <a:schemeClr val="dk1"/>
              </a:buClr>
              <a:buSzPts val="3000"/>
              <a:buNone/>
              <a:defRPr sz="3000"/>
            </a:lvl6pPr>
            <a:lvl7pPr lvl="6" algn="ctr">
              <a:spcBef>
                <a:spcPts val="0"/>
              </a:spcBef>
              <a:spcAft>
                <a:spcPts val="0"/>
              </a:spcAft>
              <a:buClr>
                <a:schemeClr val="dk1"/>
              </a:buClr>
              <a:buSzPts val="3000"/>
              <a:buNone/>
              <a:defRPr sz="3000"/>
            </a:lvl7pPr>
            <a:lvl8pPr lvl="7" algn="ctr">
              <a:spcBef>
                <a:spcPts val="0"/>
              </a:spcBef>
              <a:spcAft>
                <a:spcPts val="0"/>
              </a:spcAft>
              <a:buClr>
                <a:schemeClr val="dk1"/>
              </a:buClr>
              <a:buSzPts val="3000"/>
              <a:buNone/>
              <a:defRPr sz="3000"/>
            </a:lvl8pPr>
            <a:lvl9pPr lvl="8" algn="ctr">
              <a:spcBef>
                <a:spcPts val="0"/>
              </a:spcBef>
              <a:spcAft>
                <a:spcPts val="0"/>
              </a:spcAft>
              <a:buClr>
                <a:schemeClr val="dk1"/>
              </a:buClr>
              <a:buSzPts val="3000"/>
              <a:buNone/>
              <a:defRPr sz="3000"/>
            </a:lvl9pPr>
          </a:lstStyle>
          <a:p/>
        </p:txBody>
      </p:sp>
      <p:sp>
        <p:nvSpPr>
          <p:cNvPr id="30" name="Google Shape;30;p53"/>
          <p:cNvSpPr/>
          <p:nvPr/>
        </p:nvSpPr>
        <p:spPr>
          <a:xfrm>
            <a:off x="179512" y="260648"/>
            <a:ext cx="3522662" cy="115212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p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7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7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7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2" name="Shape 182"/>
        <p:cNvGrpSpPr/>
        <p:nvPr/>
      </p:nvGrpSpPr>
      <p:grpSpPr>
        <a:xfrm>
          <a:off x="0" y="0"/>
          <a:ext cx="0" cy="0"/>
          <a:chOff x="0" y="0"/>
          <a:chExt cx="0" cy="0"/>
        </a:xfrm>
      </p:grpSpPr>
      <p:sp>
        <p:nvSpPr>
          <p:cNvPr id="183" name="Google Shape;183;p7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7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6" name="Shape 186"/>
        <p:cNvGrpSpPr/>
        <p:nvPr/>
      </p:nvGrpSpPr>
      <p:grpSpPr>
        <a:xfrm>
          <a:off x="0" y="0"/>
          <a:ext cx="0" cy="0"/>
          <a:chOff x="0" y="0"/>
          <a:chExt cx="0" cy="0"/>
        </a:xfrm>
      </p:grpSpPr>
      <p:sp>
        <p:nvSpPr>
          <p:cNvPr id="187" name="Google Shape;187;p8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8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89" name="Google Shape;189;p8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90" name="Google Shape;190;p8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8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8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3" name="Shape 193"/>
        <p:cNvGrpSpPr/>
        <p:nvPr/>
      </p:nvGrpSpPr>
      <p:grpSpPr>
        <a:xfrm>
          <a:off x="0" y="0"/>
          <a:ext cx="0" cy="0"/>
          <a:chOff x="0" y="0"/>
          <a:chExt cx="0" cy="0"/>
        </a:xfrm>
      </p:grpSpPr>
      <p:sp>
        <p:nvSpPr>
          <p:cNvPr id="194" name="Google Shape;194;p8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8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96" name="Google Shape;196;p8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97" name="Google Shape;197;p8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8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8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0" name="Shape 200"/>
        <p:cNvGrpSpPr/>
        <p:nvPr/>
      </p:nvGrpSpPr>
      <p:grpSpPr>
        <a:xfrm>
          <a:off x="0" y="0"/>
          <a:ext cx="0" cy="0"/>
          <a:chOff x="0" y="0"/>
          <a:chExt cx="0" cy="0"/>
        </a:xfrm>
      </p:grpSpPr>
      <p:sp>
        <p:nvSpPr>
          <p:cNvPr id="201" name="Google Shape;201;p8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2" name="Google Shape;202;p8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3" name="Google Shape;203;p8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8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8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6" name="Shape 206"/>
        <p:cNvGrpSpPr/>
        <p:nvPr/>
      </p:nvGrpSpPr>
      <p:grpSpPr>
        <a:xfrm>
          <a:off x="0" y="0"/>
          <a:ext cx="0" cy="0"/>
          <a:chOff x="0" y="0"/>
          <a:chExt cx="0" cy="0"/>
        </a:xfrm>
      </p:grpSpPr>
      <p:sp>
        <p:nvSpPr>
          <p:cNvPr id="207" name="Google Shape;207;p8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8" name="Google Shape;208;p8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9" name="Google Shape;209;p8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8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8" name="Shape 218"/>
        <p:cNvGrpSpPr/>
        <p:nvPr/>
      </p:nvGrpSpPr>
      <p:grpSpPr>
        <a:xfrm>
          <a:off x="0" y="0"/>
          <a:ext cx="0" cy="0"/>
          <a:chOff x="0" y="0"/>
          <a:chExt cx="0" cy="0"/>
        </a:xfrm>
      </p:grpSpPr>
      <p:sp>
        <p:nvSpPr>
          <p:cNvPr id="219" name="Google Shape;219;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5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1" name="Google Shape;221;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4" name="Shape 224"/>
        <p:cNvGrpSpPr/>
        <p:nvPr/>
      </p:nvGrpSpPr>
      <p:grpSpPr>
        <a:xfrm>
          <a:off x="0" y="0"/>
          <a:ext cx="0" cy="0"/>
          <a:chOff x="0" y="0"/>
          <a:chExt cx="0" cy="0"/>
        </a:xfrm>
      </p:grpSpPr>
      <p:sp>
        <p:nvSpPr>
          <p:cNvPr id="225" name="Google Shape;225;p8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8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7" name="Google Shape;227;p8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8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8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0" name="Shape 230"/>
        <p:cNvGrpSpPr/>
        <p:nvPr/>
      </p:nvGrpSpPr>
      <p:grpSpPr>
        <a:xfrm>
          <a:off x="0" y="0"/>
          <a:ext cx="0" cy="0"/>
          <a:chOff x="0" y="0"/>
          <a:chExt cx="0" cy="0"/>
        </a:xfrm>
      </p:grpSpPr>
      <p:sp>
        <p:nvSpPr>
          <p:cNvPr id="231" name="Google Shape;231;p8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2" name="Google Shape;232;p8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33" name="Google Shape;233;p8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8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8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6" name="Shape 236"/>
        <p:cNvGrpSpPr/>
        <p:nvPr/>
      </p:nvGrpSpPr>
      <p:grpSpPr>
        <a:xfrm>
          <a:off x="0" y="0"/>
          <a:ext cx="0" cy="0"/>
          <a:chOff x="0" y="0"/>
          <a:chExt cx="0" cy="0"/>
        </a:xfrm>
      </p:grpSpPr>
      <p:sp>
        <p:nvSpPr>
          <p:cNvPr id="237" name="Google Shape;237;p8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8" name="Google Shape;238;p8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39" name="Google Shape;239;p8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40" name="Google Shape;240;p8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8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8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6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6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3" name="Shape 243"/>
        <p:cNvGrpSpPr/>
        <p:nvPr/>
      </p:nvGrpSpPr>
      <p:grpSpPr>
        <a:xfrm>
          <a:off x="0" y="0"/>
          <a:ext cx="0" cy="0"/>
          <a:chOff x="0" y="0"/>
          <a:chExt cx="0" cy="0"/>
        </a:xfrm>
      </p:grpSpPr>
      <p:sp>
        <p:nvSpPr>
          <p:cNvPr id="244" name="Google Shape;244;p8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5" name="Google Shape;245;p8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46" name="Google Shape;246;p8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47" name="Google Shape;247;p8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48" name="Google Shape;248;p8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49" name="Google Shape;249;p8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8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8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2" name="Shape 252"/>
        <p:cNvGrpSpPr/>
        <p:nvPr/>
      </p:nvGrpSpPr>
      <p:grpSpPr>
        <a:xfrm>
          <a:off x="0" y="0"/>
          <a:ext cx="0" cy="0"/>
          <a:chOff x="0" y="0"/>
          <a:chExt cx="0" cy="0"/>
        </a:xfrm>
      </p:grpSpPr>
      <p:sp>
        <p:nvSpPr>
          <p:cNvPr id="253" name="Google Shape;253;p8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4" name="Google Shape;254;p8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8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8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7" name="Shape 257"/>
        <p:cNvGrpSpPr/>
        <p:nvPr/>
      </p:nvGrpSpPr>
      <p:grpSpPr>
        <a:xfrm>
          <a:off x="0" y="0"/>
          <a:ext cx="0" cy="0"/>
          <a:chOff x="0" y="0"/>
          <a:chExt cx="0" cy="0"/>
        </a:xfrm>
      </p:grpSpPr>
      <p:sp>
        <p:nvSpPr>
          <p:cNvPr id="258" name="Google Shape;258;p8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9" name="Google Shape;259;p8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8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1" name="Shape 261"/>
        <p:cNvGrpSpPr/>
        <p:nvPr/>
      </p:nvGrpSpPr>
      <p:grpSpPr>
        <a:xfrm>
          <a:off x="0" y="0"/>
          <a:ext cx="0" cy="0"/>
          <a:chOff x="0" y="0"/>
          <a:chExt cx="0" cy="0"/>
        </a:xfrm>
      </p:grpSpPr>
      <p:sp>
        <p:nvSpPr>
          <p:cNvPr id="262" name="Google Shape;262;p9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3" name="Google Shape;263;p9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64" name="Google Shape;264;p9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65" name="Google Shape;265;p9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9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9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8" name="Shape 268"/>
        <p:cNvGrpSpPr/>
        <p:nvPr/>
      </p:nvGrpSpPr>
      <p:grpSpPr>
        <a:xfrm>
          <a:off x="0" y="0"/>
          <a:ext cx="0" cy="0"/>
          <a:chOff x="0" y="0"/>
          <a:chExt cx="0" cy="0"/>
        </a:xfrm>
      </p:grpSpPr>
      <p:sp>
        <p:nvSpPr>
          <p:cNvPr id="269" name="Google Shape;269;p9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0" name="Google Shape;270;p9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71" name="Google Shape;271;p9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72" name="Google Shape;272;p9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9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9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5" name="Shape 275"/>
        <p:cNvGrpSpPr/>
        <p:nvPr/>
      </p:nvGrpSpPr>
      <p:grpSpPr>
        <a:xfrm>
          <a:off x="0" y="0"/>
          <a:ext cx="0" cy="0"/>
          <a:chOff x="0" y="0"/>
          <a:chExt cx="0" cy="0"/>
        </a:xfrm>
      </p:grpSpPr>
      <p:sp>
        <p:nvSpPr>
          <p:cNvPr id="276" name="Google Shape;276;p9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7" name="Google Shape;277;p9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8" name="Google Shape;278;p9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9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9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81" name="Shape 281"/>
        <p:cNvGrpSpPr/>
        <p:nvPr/>
      </p:nvGrpSpPr>
      <p:grpSpPr>
        <a:xfrm>
          <a:off x="0" y="0"/>
          <a:ext cx="0" cy="0"/>
          <a:chOff x="0" y="0"/>
          <a:chExt cx="0" cy="0"/>
        </a:xfrm>
      </p:grpSpPr>
      <p:sp>
        <p:nvSpPr>
          <p:cNvPr id="282" name="Google Shape;282;p9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3" name="Google Shape;283;p9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4" name="Google Shape;284;p9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9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9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3" name="Shape 293"/>
        <p:cNvGrpSpPr/>
        <p:nvPr/>
      </p:nvGrpSpPr>
      <p:grpSpPr>
        <a:xfrm>
          <a:off x="0" y="0"/>
          <a:ext cx="0" cy="0"/>
          <a:chOff x="0" y="0"/>
          <a:chExt cx="0" cy="0"/>
        </a:xfrm>
      </p:grpSpPr>
      <p:sp>
        <p:nvSpPr>
          <p:cNvPr id="294" name="Google Shape;294;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5" name="Google Shape;295;p6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6" name="Google Shape;296;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8" name="Google Shape;298;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299" name="Shape 299"/>
        <p:cNvGrpSpPr/>
        <p:nvPr/>
      </p:nvGrpSpPr>
      <p:grpSpPr>
        <a:xfrm>
          <a:off x="0" y="0"/>
          <a:ext cx="0" cy="0"/>
          <a:chOff x="0" y="0"/>
          <a:chExt cx="0" cy="0"/>
        </a:xfrm>
      </p:grpSpPr>
      <p:sp>
        <p:nvSpPr>
          <p:cNvPr id="300" name="Google Shape;300;p62"/>
          <p:cNvSpPr txBox="1"/>
          <p:nvPr>
            <p:ph type="ctrTitle"/>
          </p:nvPr>
        </p:nvSpPr>
        <p:spPr>
          <a:xfrm>
            <a:off x="685800" y="2619123"/>
            <a:ext cx="7772400" cy="1546399"/>
          </a:xfrm>
          <a:prstGeom prst="rect">
            <a:avLst/>
          </a:prstGeom>
          <a:noFill/>
          <a:ln>
            <a:noFill/>
          </a:ln>
        </p:spPr>
        <p:txBody>
          <a:bodyPr anchorCtr="0" anchor="b" bIns="91425" lIns="91425" spcFirstLastPara="1" rIns="91425" wrap="square" tIns="91425">
            <a:normAutofit/>
          </a:bodyPr>
          <a:lstStyle>
            <a:lvl1pPr lvl="0" algn="ctr">
              <a:spcBef>
                <a:spcPts val="0"/>
              </a:spcBef>
              <a:spcAft>
                <a:spcPts val="0"/>
              </a:spcAft>
              <a:buClr>
                <a:schemeClr val="dk1"/>
              </a:buClr>
              <a:buSzPts val="4800"/>
              <a:buFont typeface="Calibri"/>
              <a:buNone/>
              <a:defRPr sz="4800"/>
            </a:lvl1pPr>
            <a:lvl2pPr lvl="1" algn="ctr">
              <a:spcBef>
                <a:spcPts val="0"/>
              </a:spcBef>
              <a:spcAft>
                <a:spcPts val="0"/>
              </a:spcAft>
              <a:buSzPts val="1400"/>
              <a:buNone/>
              <a:defRPr sz="4800"/>
            </a:lvl2pPr>
            <a:lvl3pPr lvl="2" algn="ctr">
              <a:spcBef>
                <a:spcPts val="0"/>
              </a:spcBef>
              <a:spcAft>
                <a:spcPts val="0"/>
              </a:spcAft>
              <a:buSzPts val="1400"/>
              <a:buNone/>
              <a:defRPr sz="4800"/>
            </a:lvl3pPr>
            <a:lvl4pPr lvl="3" algn="ctr">
              <a:spcBef>
                <a:spcPts val="0"/>
              </a:spcBef>
              <a:spcAft>
                <a:spcPts val="0"/>
              </a:spcAft>
              <a:buSzPts val="1400"/>
              <a:buNone/>
              <a:defRPr sz="4800"/>
            </a:lvl4pPr>
            <a:lvl5pPr lvl="4" algn="ctr">
              <a:spcBef>
                <a:spcPts val="0"/>
              </a:spcBef>
              <a:spcAft>
                <a:spcPts val="0"/>
              </a:spcAft>
              <a:buSzPts val="1400"/>
              <a:buNone/>
              <a:defRPr sz="4800"/>
            </a:lvl5pPr>
            <a:lvl6pPr lvl="5" algn="ctr">
              <a:spcBef>
                <a:spcPts val="0"/>
              </a:spcBef>
              <a:spcAft>
                <a:spcPts val="0"/>
              </a:spcAft>
              <a:buSzPts val="1400"/>
              <a:buNone/>
              <a:defRPr sz="4800"/>
            </a:lvl6pPr>
            <a:lvl7pPr lvl="6" algn="ctr">
              <a:spcBef>
                <a:spcPts val="0"/>
              </a:spcBef>
              <a:spcAft>
                <a:spcPts val="0"/>
              </a:spcAft>
              <a:buSzPts val="1400"/>
              <a:buNone/>
              <a:defRPr sz="4800"/>
            </a:lvl7pPr>
            <a:lvl8pPr lvl="7" algn="ctr">
              <a:spcBef>
                <a:spcPts val="0"/>
              </a:spcBef>
              <a:spcAft>
                <a:spcPts val="0"/>
              </a:spcAft>
              <a:buSzPts val="1400"/>
              <a:buNone/>
              <a:defRPr sz="4800"/>
            </a:lvl8pPr>
            <a:lvl9pPr lvl="8" algn="ctr">
              <a:spcBef>
                <a:spcPts val="0"/>
              </a:spcBef>
              <a:spcAft>
                <a:spcPts val="0"/>
              </a:spcAft>
              <a:buSzPts val="1400"/>
              <a:buNone/>
              <a:defRPr sz="4800"/>
            </a:lvl9pPr>
          </a:lstStyle>
          <a:p/>
        </p:txBody>
      </p:sp>
      <p:sp>
        <p:nvSpPr>
          <p:cNvPr id="301" name="Google Shape;301;p62"/>
          <p:cNvSpPr txBox="1"/>
          <p:nvPr>
            <p:ph idx="1" type="subTitle"/>
          </p:nvPr>
        </p:nvSpPr>
        <p:spPr>
          <a:xfrm>
            <a:off x="685800" y="4193138"/>
            <a:ext cx="7772400" cy="1046399"/>
          </a:xfrm>
          <a:prstGeom prst="rect">
            <a:avLst/>
          </a:prstGeom>
          <a:noFill/>
          <a:ln>
            <a:noFill/>
          </a:ln>
        </p:spPr>
        <p:txBody>
          <a:bodyPr anchorCtr="0" anchor="t" bIns="91425" lIns="91425" spcFirstLastPara="1" rIns="91425" wrap="square" tIns="91425">
            <a:normAutofit/>
          </a:bodyPr>
          <a:lstStyle>
            <a:lvl1pPr lvl="0" algn="ctr">
              <a:spcBef>
                <a:spcPts val="0"/>
              </a:spcBef>
              <a:spcAft>
                <a:spcPts val="0"/>
              </a:spcAft>
              <a:buClr>
                <a:schemeClr val="dk1"/>
              </a:buClr>
              <a:buSzPts val="3200"/>
              <a:buNone/>
              <a:defRPr/>
            </a:lvl1pPr>
            <a:lvl2pPr lvl="1" algn="ctr">
              <a:spcBef>
                <a:spcPts val="0"/>
              </a:spcBef>
              <a:spcAft>
                <a:spcPts val="0"/>
              </a:spcAft>
              <a:buClr>
                <a:schemeClr val="dk1"/>
              </a:buClr>
              <a:buSzPts val="3000"/>
              <a:buNone/>
              <a:defRPr sz="3000"/>
            </a:lvl2pPr>
            <a:lvl3pPr lvl="2" algn="ctr">
              <a:spcBef>
                <a:spcPts val="0"/>
              </a:spcBef>
              <a:spcAft>
                <a:spcPts val="0"/>
              </a:spcAft>
              <a:buClr>
                <a:schemeClr val="dk1"/>
              </a:buClr>
              <a:buSzPts val="3000"/>
              <a:buNone/>
              <a:defRPr sz="3000"/>
            </a:lvl3pPr>
            <a:lvl4pPr lvl="3" algn="ctr">
              <a:spcBef>
                <a:spcPts val="0"/>
              </a:spcBef>
              <a:spcAft>
                <a:spcPts val="0"/>
              </a:spcAft>
              <a:buClr>
                <a:schemeClr val="dk1"/>
              </a:buClr>
              <a:buSzPts val="3000"/>
              <a:buNone/>
              <a:defRPr sz="3000"/>
            </a:lvl4pPr>
            <a:lvl5pPr lvl="4" algn="ctr">
              <a:spcBef>
                <a:spcPts val="0"/>
              </a:spcBef>
              <a:spcAft>
                <a:spcPts val="0"/>
              </a:spcAft>
              <a:buClr>
                <a:schemeClr val="dk1"/>
              </a:buClr>
              <a:buSzPts val="3000"/>
              <a:buNone/>
              <a:defRPr sz="3000"/>
            </a:lvl5pPr>
            <a:lvl6pPr lvl="5" algn="ctr">
              <a:spcBef>
                <a:spcPts val="0"/>
              </a:spcBef>
              <a:spcAft>
                <a:spcPts val="0"/>
              </a:spcAft>
              <a:buClr>
                <a:schemeClr val="dk1"/>
              </a:buClr>
              <a:buSzPts val="3000"/>
              <a:buNone/>
              <a:defRPr sz="3000"/>
            </a:lvl6pPr>
            <a:lvl7pPr lvl="6" algn="ctr">
              <a:spcBef>
                <a:spcPts val="0"/>
              </a:spcBef>
              <a:spcAft>
                <a:spcPts val="0"/>
              </a:spcAft>
              <a:buClr>
                <a:schemeClr val="dk1"/>
              </a:buClr>
              <a:buSzPts val="3000"/>
              <a:buNone/>
              <a:defRPr sz="3000"/>
            </a:lvl7pPr>
            <a:lvl8pPr lvl="7" algn="ctr">
              <a:spcBef>
                <a:spcPts val="0"/>
              </a:spcBef>
              <a:spcAft>
                <a:spcPts val="0"/>
              </a:spcAft>
              <a:buClr>
                <a:schemeClr val="dk1"/>
              </a:buClr>
              <a:buSzPts val="3000"/>
              <a:buNone/>
              <a:defRPr sz="3000"/>
            </a:lvl8pPr>
            <a:lvl9pPr lvl="8" algn="ctr">
              <a:spcBef>
                <a:spcPts val="0"/>
              </a:spcBef>
              <a:spcAft>
                <a:spcPts val="0"/>
              </a:spcAft>
              <a:buClr>
                <a:schemeClr val="dk1"/>
              </a:buClr>
              <a:buSzPts val="3000"/>
              <a:buNone/>
              <a:defRPr sz="3000"/>
            </a:lvl9pPr>
          </a:lstStyle>
          <a:p/>
        </p:txBody>
      </p:sp>
      <p:sp>
        <p:nvSpPr>
          <p:cNvPr id="302" name="Google Shape;302;p62"/>
          <p:cNvSpPr/>
          <p:nvPr/>
        </p:nvSpPr>
        <p:spPr>
          <a:xfrm>
            <a:off x="179512" y="260648"/>
            <a:ext cx="3522662" cy="115212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3" name="Shape 303"/>
        <p:cNvGrpSpPr/>
        <p:nvPr/>
      </p:nvGrpSpPr>
      <p:grpSpPr>
        <a:xfrm>
          <a:off x="0" y="0"/>
          <a:ext cx="0" cy="0"/>
          <a:chOff x="0" y="0"/>
          <a:chExt cx="0" cy="0"/>
        </a:xfrm>
      </p:grpSpPr>
      <p:sp>
        <p:nvSpPr>
          <p:cNvPr id="304" name="Google Shape;304;p9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5" name="Google Shape;305;p9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06" name="Google Shape;306;p9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9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9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9" name="Shape 309"/>
        <p:cNvGrpSpPr/>
        <p:nvPr/>
      </p:nvGrpSpPr>
      <p:grpSpPr>
        <a:xfrm>
          <a:off x="0" y="0"/>
          <a:ext cx="0" cy="0"/>
          <a:chOff x="0" y="0"/>
          <a:chExt cx="0" cy="0"/>
        </a:xfrm>
      </p:grpSpPr>
      <p:sp>
        <p:nvSpPr>
          <p:cNvPr id="310" name="Google Shape;310;p9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1" name="Google Shape;311;p9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12" name="Google Shape;312;p9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9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9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5" name="Shape 315"/>
        <p:cNvGrpSpPr/>
        <p:nvPr/>
      </p:nvGrpSpPr>
      <p:grpSpPr>
        <a:xfrm>
          <a:off x="0" y="0"/>
          <a:ext cx="0" cy="0"/>
          <a:chOff x="0" y="0"/>
          <a:chExt cx="0" cy="0"/>
        </a:xfrm>
      </p:grpSpPr>
      <p:sp>
        <p:nvSpPr>
          <p:cNvPr id="316" name="Google Shape;316;p9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7" name="Google Shape;317;p9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18" name="Google Shape;318;p9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19" name="Google Shape;319;p9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0" name="Google Shape;320;p9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1" name="Google Shape;321;p9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2" name="Shape 322"/>
        <p:cNvGrpSpPr/>
        <p:nvPr/>
      </p:nvGrpSpPr>
      <p:grpSpPr>
        <a:xfrm>
          <a:off x="0" y="0"/>
          <a:ext cx="0" cy="0"/>
          <a:chOff x="0" y="0"/>
          <a:chExt cx="0" cy="0"/>
        </a:xfrm>
      </p:grpSpPr>
      <p:sp>
        <p:nvSpPr>
          <p:cNvPr id="323" name="Google Shape;323;p9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4" name="Google Shape;324;p9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25" name="Google Shape;325;p9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26" name="Google Shape;326;p9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27" name="Google Shape;327;p9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28" name="Google Shape;328;p9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9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9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1" name="Shape 331"/>
        <p:cNvGrpSpPr/>
        <p:nvPr/>
      </p:nvGrpSpPr>
      <p:grpSpPr>
        <a:xfrm>
          <a:off x="0" y="0"/>
          <a:ext cx="0" cy="0"/>
          <a:chOff x="0" y="0"/>
          <a:chExt cx="0" cy="0"/>
        </a:xfrm>
      </p:grpSpPr>
      <p:sp>
        <p:nvSpPr>
          <p:cNvPr id="332" name="Google Shape;332;p9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3" name="Google Shape;333;p9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4" name="Google Shape;334;p9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9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6" name="Shape 336"/>
        <p:cNvGrpSpPr/>
        <p:nvPr/>
      </p:nvGrpSpPr>
      <p:grpSpPr>
        <a:xfrm>
          <a:off x="0" y="0"/>
          <a:ext cx="0" cy="0"/>
          <a:chOff x="0" y="0"/>
          <a:chExt cx="0" cy="0"/>
        </a:xfrm>
      </p:grpSpPr>
      <p:sp>
        <p:nvSpPr>
          <p:cNvPr id="337" name="Google Shape;337;p9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9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9" name="Google Shape;339;p9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40" name="Shape 340"/>
        <p:cNvGrpSpPr/>
        <p:nvPr/>
      </p:nvGrpSpPr>
      <p:grpSpPr>
        <a:xfrm>
          <a:off x="0" y="0"/>
          <a:ext cx="0" cy="0"/>
          <a:chOff x="0" y="0"/>
          <a:chExt cx="0" cy="0"/>
        </a:xfrm>
      </p:grpSpPr>
      <p:sp>
        <p:nvSpPr>
          <p:cNvPr id="341" name="Google Shape;341;p10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2" name="Google Shape;342;p10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343" name="Google Shape;343;p10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44" name="Google Shape;344;p10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5" name="Google Shape;345;p10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6" name="Google Shape;346;p10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7" name="Shape 347"/>
        <p:cNvGrpSpPr/>
        <p:nvPr/>
      </p:nvGrpSpPr>
      <p:grpSpPr>
        <a:xfrm>
          <a:off x="0" y="0"/>
          <a:ext cx="0" cy="0"/>
          <a:chOff x="0" y="0"/>
          <a:chExt cx="0" cy="0"/>
        </a:xfrm>
      </p:grpSpPr>
      <p:sp>
        <p:nvSpPr>
          <p:cNvPr id="348" name="Google Shape;348;p10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9" name="Google Shape;349;p10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50" name="Google Shape;350;p10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51" name="Google Shape;351;p10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2" name="Google Shape;352;p10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3" name="Google Shape;353;p10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54" name="Shape 354"/>
        <p:cNvGrpSpPr/>
        <p:nvPr/>
      </p:nvGrpSpPr>
      <p:grpSpPr>
        <a:xfrm>
          <a:off x="0" y="0"/>
          <a:ext cx="0" cy="0"/>
          <a:chOff x="0" y="0"/>
          <a:chExt cx="0" cy="0"/>
        </a:xfrm>
      </p:grpSpPr>
      <p:sp>
        <p:nvSpPr>
          <p:cNvPr id="355" name="Google Shape;355;p10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6" name="Google Shape;356;p10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7" name="Google Shape;357;p10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10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10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60" name="Shape 360"/>
        <p:cNvGrpSpPr/>
        <p:nvPr/>
      </p:nvGrpSpPr>
      <p:grpSpPr>
        <a:xfrm>
          <a:off x="0" y="0"/>
          <a:ext cx="0" cy="0"/>
          <a:chOff x="0" y="0"/>
          <a:chExt cx="0" cy="0"/>
        </a:xfrm>
      </p:grpSpPr>
      <p:sp>
        <p:nvSpPr>
          <p:cNvPr id="361" name="Google Shape;361;p10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2" name="Google Shape;362;p10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3" name="Google Shape;363;p10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10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10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72" name="Shape 372"/>
        <p:cNvGrpSpPr/>
        <p:nvPr/>
      </p:nvGrpSpPr>
      <p:grpSpPr>
        <a:xfrm>
          <a:off x="0" y="0"/>
          <a:ext cx="0" cy="0"/>
          <a:chOff x="0" y="0"/>
          <a:chExt cx="0" cy="0"/>
        </a:xfrm>
      </p:grpSpPr>
      <p:sp>
        <p:nvSpPr>
          <p:cNvPr id="373" name="Google Shape;373;p64"/>
          <p:cNvSpPr txBox="1"/>
          <p:nvPr>
            <p:ph type="ctrTitle"/>
          </p:nvPr>
        </p:nvSpPr>
        <p:spPr>
          <a:xfrm>
            <a:off x="685800" y="2619123"/>
            <a:ext cx="7772400" cy="1546399"/>
          </a:xfrm>
          <a:prstGeom prst="rect">
            <a:avLst/>
          </a:prstGeom>
          <a:noFill/>
          <a:ln>
            <a:noFill/>
          </a:ln>
        </p:spPr>
        <p:txBody>
          <a:bodyPr anchorCtr="0" anchor="b" bIns="91425" lIns="91425" spcFirstLastPara="1" rIns="91425" wrap="square" tIns="91425">
            <a:normAutofit/>
          </a:bodyPr>
          <a:lstStyle>
            <a:lvl1pPr lvl="0" algn="ctr">
              <a:spcBef>
                <a:spcPts val="0"/>
              </a:spcBef>
              <a:spcAft>
                <a:spcPts val="0"/>
              </a:spcAft>
              <a:buClr>
                <a:schemeClr val="dk1"/>
              </a:buClr>
              <a:buSzPts val="4800"/>
              <a:buFont typeface="Calibri"/>
              <a:buNone/>
              <a:defRPr sz="4800"/>
            </a:lvl1pPr>
            <a:lvl2pPr lvl="1" algn="ctr">
              <a:spcBef>
                <a:spcPts val="0"/>
              </a:spcBef>
              <a:spcAft>
                <a:spcPts val="0"/>
              </a:spcAft>
              <a:buSzPts val="1400"/>
              <a:buNone/>
              <a:defRPr sz="4800"/>
            </a:lvl2pPr>
            <a:lvl3pPr lvl="2" algn="ctr">
              <a:spcBef>
                <a:spcPts val="0"/>
              </a:spcBef>
              <a:spcAft>
                <a:spcPts val="0"/>
              </a:spcAft>
              <a:buSzPts val="1400"/>
              <a:buNone/>
              <a:defRPr sz="4800"/>
            </a:lvl3pPr>
            <a:lvl4pPr lvl="3" algn="ctr">
              <a:spcBef>
                <a:spcPts val="0"/>
              </a:spcBef>
              <a:spcAft>
                <a:spcPts val="0"/>
              </a:spcAft>
              <a:buSzPts val="1400"/>
              <a:buNone/>
              <a:defRPr sz="4800"/>
            </a:lvl4pPr>
            <a:lvl5pPr lvl="4" algn="ctr">
              <a:spcBef>
                <a:spcPts val="0"/>
              </a:spcBef>
              <a:spcAft>
                <a:spcPts val="0"/>
              </a:spcAft>
              <a:buSzPts val="1400"/>
              <a:buNone/>
              <a:defRPr sz="4800"/>
            </a:lvl5pPr>
            <a:lvl6pPr lvl="5" algn="ctr">
              <a:spcBef>
                <a:spcPts val="0"/>
              </a:spcBef>
              <a:spcAft>
                <a:spcPts val="0"/>
              </a:spcAft>
              <a:buSzPts val="1400"/>
              <a:buNone/>
              <a:defRPr sz="4800"/>
            </a:lvl6pPr>
            <a:lvl7pPr lvl="6" algn="ctr">
              <a:spcBef>
                <a:spcPts val="0"/>
              </a:spcBef>
              <a:spcAft>
                <a:spcPts val="0"/>
              </a:spcAft>
              <a:buSzPts val="1400"/>
              <a:buNone/>
              <a:defRPr sz="4800"/>
            </a:lvl7pPr>
            <a:lvl8pPr lvl="7" algn="ctr">
              <a:spcBef>
                <a:spcPts val="0"/>
              </a:spcBef>
              <a:spcAft>
                <a:spcPts val="0"/>
              </a:spcAft>
              <a:buSzPts val="1400"/>
              <a:buNone/>
              <a:defRPr sz="4800"/>
            </a:lvl8pPr>
            <a:lvl9pPr lvl="8" algn="ctr">
              <a:spcBef>
                <a:spcPts val="0"/>
              </a:spcBef>
              <a:spcAft>
                <a:spcPts val="0"/>
              </a:spcAft>
              <a:buSzPts val="1400"/>
              <a:buNone/>
              <a:defRPr sz="4800"/>
            </a:lvl9pPr>
          </a:lstStyle>
          <a:p/>
        </p:txBody>
      </p:sp>
      <p:sp>
        <p:nvSpPr>
          <p:cNvPr id="374" name="Google Shape;374;p64"/>
          <p:cNvSpPr txBox="1"/>
          <p:nvPr>
            <p:ph idx="1" type="subTitle"/>
          </p:nvPr>
        </p:nvSpPr>
        <p:spPr>
          <a:xfrm>
            <a:off x="685800" y="4193138"/>
            <a:ext cx="7772400" cy="1046399"/>
          </a:xfrm>
          <a:prstGeom prst="rect">
            <a:avLst/>
          </a:prstGeom>
          <a:noFill/>
          <a:ln>
            <a:noFill/>
          </a:ln>
        </p:spPr>
        <p:txBody>
          <a:bodyPr anchorCtr="0" anchor="t" bIns="91425" lIns="91425" spcFirstLastPara="1" rIns="91425" wrap="square" tIns="91425">
            <a:normAutofit/>
          </a:bodyPr>
          <a:lstStyle>
            <a:lvl1pPr lvl="0" algn="ctr">
              <a:spcBef>
                <a:spcPts val="0"/>
              </a:spcBef>
              <a:spcAft>
                <a:spcPts val="0"/>
              </a:spcAft>
              <a:buClr>
                <a:schemeClr val="dk1"/>
              </a:buClr>
              <a:buSzPts val="3200"/>
              <a:buNone/>
              <a:defRPr/>
            </a:lvl1pPr>
            <a:lvl2pPr lvl="1" algn="ctr">
              <a:spcBef>
                <a:spcPts val="0"/>
              </a:spcBef>
              <a:spcAft>
                <a:spcPts val="0"/>
              </a:spcAft>
              <a:buClr>
                <a:schemeClr val="dk1"/>
              </a:buClr>
              <a:buSzPts val="3000"/>
              <a:buNone/>
              <a:defRPr sz="3000"/>
            </a:lvl2pPr>
            <a:lvl3pPr lvl="2" algn="ctr">
              <a:spcBef>
                <a:spcPts val="0"/>
              </a:spcBef>
              <a:spcAft>
                <a:spcPts val="0"/>
              </a:spcAft>
              <a:buClr>
                <a:schemeClr val="dk1"/>
              </a:buClr>
              <a:buSzPts val="3000"/>
              <a:buNone/>
              <a:defRPr sz="3000"/>
            </a:lvl3pPr>
            <a:lvl4pPr lvl="3" algn="ctr">
              <a:spcBef>
                <a:spcPts val="0"/>
              </a:spcBef>
              <a:spcAft>
                <a:spcPts val="0"/>
              </a:spcAft>
              <a:buClr>
                <a:schemeClr val="dk1"/>
              </a:buClr>
              <a:buSzPts val="3000"/>
              <a:buNone/>
              <a:defRPr sz="3000"/>
            </a:lvl4pPr>
            <a:lvl5pPr lvl="4" algn="ctr">
              <a:spcBef>
                <a:spcPts val="0"/>
              </a:spcBef>
              <a:spcAft>
                <a:spcPts val="0"/>
              </a:spcAft>
              <a:buClr>
                <a:schemeClr val="dk1"/>
              </a:buClr>
              <a:buSzPts val="3000"/>
              <a:buNone/>
              <a:defRPr sz="3000"/>
            </a:lvl5pPr>
            <a:lvl6pPr lvl="5" algn="ctr">
              <a:spcBef>
                <a:spcPts val="0"/>
              </a:spcBef>
              <a:spcAft>
                <a:spcPts val="0"/>
              </a:spcAft>
              <a:buClr>
                <a:schemeClr val="dk1"/>
              </a:buClr>
              <a:buSzPts val="3000"/>
              <a:buNone/>
              <a:defRPr sz="3000"/>
            </a:lvl6pPr>
            <a:lvl7pPr lvl="6" algn="ctr">
              <a:spcBef>
                <a:spcPts val="0"/>
              </a:spcBef>
              <a:spcAft>
                <a:spcPts val="0"/>
              </a:spcAft>
              <a:buClr>
                <a:schemeClr val="dk1"/>
              </a:buClr>
              <a:buSzPts val="3000"/>
              <a:buNone/>
              <a:defRPr sz="3000"/>
            </a:lvl7pPr>
            <a:lvl8pPr lvl="7" algn="ctr">
              <a:spcBef>
                <a:spcPts val="0"/>
              </a:spcBef>
              <a:spcAft>
                <a:spcPts val="0"/>
              </a:spcAft>
              <a:buClr>
                <a:schemeClr val="dk1"/>
              </a:buClr>
              <a:buSzPts val="3000"/>
              <a:buNone/>
              <a:defRPr sz="3000"/>
            </a:lvl8pPr>
            <a:lvl9pPr lvl="8" algn="ctr">
              <a:spcBef>
                <a:spcPts val="0"/>
              </a:spcBef>
              <a:spcAft>
                <a:spcPts val="0"/>
              </a:spcAft>
              <a:buClr>
                <a:schemeClr val="dk1"/>
              </a:buClr>
              <a:buSzPts val="3000"/>
              <a:buNone/>
              <a:defRPr sz="3000"/>
            </a:lvl9pPr>
          </a:lstStyle>
          <a:p/>
        </p:txBody>
      </p:sp>
      <p:sp>
        <p:nvSpPr>
          <p:cNvPr id="375" name="Google Shape;375;p64"/>
          <p:cNvSpPr/>
          <p:nvPr/>
        </p:nvSpPr>
        <p:spPr>
          <a:xfrm>
            <a:off x="179512" y="260648"/>
            <a:ext cx="3522662" cy="115212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6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6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6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6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6" name="Shape 376"/>
        <p:cNvGrpSpPr/>
        <p:nvPr/>
      </p:nvGrpSpPr>
      <p:grpSpPr>
        <a:xfrm>
          <a:off x="0" y="0"/>
          <a:ext cx="0" cy="0"/>
          <a:chOff x="0" y="0"/>
          <a:chExt cx="0" cy="0"/>
        </a:xfrm>
      </p:grpSpPr>
      <p:sp>
        <p:nvSpPr>
          <p:cNvPr id="377" name="Google Shape;377;p10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8" name="Google Shape;378;p10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79" name="Google Shape;379;p10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0" name="Google Shape;380;p10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10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2" name="Shape 382"/>
        <p:cNvGrpSpPr/>
        <p:nvPr/>
      </p:nvGrpSpPr>
      <p:grpSpPr>
        <a:xfrm>
          <a:off x="0" y="0"/>
          <a:ext cx="0" cy="0"/>
          <a:chOff x="0" y="0"/>
          <a:chExt cx="0" cy="0"/>
        </a:xfrm>
      </p:grpSpPr>
      <p:sp>
        <p:nvSpPr>
          <p:cNvPr id="383" name="Google Shape;383;p10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4" name="Google Shape;384;p10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5" name="Google Shape;385;p10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10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7" name="Google Shape;387;p10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8" name="Shape 388"/>
        <p:cNvGrpSpPr/>
        <p:nvPr/>
      </p:nvGrpSpPr>
      <p:grpSpPr>
        <a:xfrm>
          <a:off x="0" y="0"/>
          <a:ext cx="0" cy="0"/>
          <a:chOff x="0" y="0"/>
          <a:chExt cx="0" cy="0"/>
        </a:xfrm>
      </p:grpSpPr>
      <p:sp>
        <p:nvSpPr>
          <p:cNvPr id="389" name="Google Shape;389;p10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0" name="Google Shape;390;p10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91" name="Google Shape;391;p10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10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10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4" name="Shape 394"/>
        <p:cNvGrpSpPr/>
        <p:nvPr/>
      </p:nvGrpSpPr>
      <p:grpSpPr>
        <a:xfrm>
          <a:off x="0" y="0"/>
          <a:ext cx="0" cy="0"/>
          <a:chOff x="0" y="0"/>
          <a:chExt cx="0" cy="0"/>
        </a:xfrm>
      </p:grpSpPr>
      <p:sp>
        <p:nvSpPr>
          <p:cNvPr id="395" name="Google Shape;395;p10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6" name="Google Shape;396;p10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97" name="Google Shape;397;p10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98" name="Google Shape;398;p10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10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10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1" name="Shape 401"/>
        <p:cNvGrpSpPr/>
        <p:nvPr/>
      </p:nvGrpSpPr>
      <p:grpSpPr>
        <a:xfrm>
          <a:off x="0" y="0"/>
          <a:ext cx="0" cy="0"/>
          <a:chOff x="0" y="0"/>
          <a:chExt cx="0" cy="0"/>
        </a:xfrm>
      </p:grpSpPr>
      <p:sp>
        <p:nvSpPr>
          <p:cNvPr id="402" name="Google Shape;402;p10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3" name="Google Shape;403;p10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04" name="Google Shape;404;p10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5" name="Google Shape;405;p10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06" name="Google Shape;406;p10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7" name="Google Shape;407;p10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8" name="Google Shape;408;p10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9" name="Google Shape;409;p10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0" name="Shape 410"/>
        <p:cNvGrpSpPr/>
        <p:nvPr/>
      </p:nvGrpSpPr>
      <p:grpSpPr>
        <a:xfrm>
          <a:off x="0" y="0"/>
          <a:ext cx="0" cy="0"/>
          <a:chOff x="0" y="0"/>
          <a:chExt cx="0" cy="0"/>
        </a:xfrm>
      </p:grpSpPr>
      <p:sp>
        <p:nvSpPr>
          <p:cNvPr id="411" name="Google Shape;411;p10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2" name="Google Shape;412;p10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10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10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5" name="Shape 415"/>
        <p:cNvGrpSpPr/>
        <p:nvPr/>
      </p:nvGrpSpPr>
      <p:grpSpPr>
        <a:xfrm>
          <a:off x="0" y="0"/>
          <a:ext cx="0" cy="0"/>
          <a:chOff x="0" y="0"/>
          <a:chExt cx="0" cy="0"/>
        </a:xfrm>
      </p:grpSpPr>
      <p:sp>
        <p:nvSpPr>
          <p:cNvPr id="416" name="Google Shape;416;p1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7" name="Google Shape;417;p1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p1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19" name="Shape 419"/>
        <p:cNvGrpSpPr/>
        <p:nvPr/>
      </p:nvGrpSpPr>
      <p:grpSpPr>
        <a:xfrm>
          <a:off x="0" y="0"/>
          <a:ext cx="0" cy="0"/>
          <a:chOff x="0" y="0"/>
          <a:chExt cx="0" cy="0"/>
        </a:xfrm>
      </p:grpSpPr>
      <p:sp>
        <p:nvSpPr>
          <p:cNvPr id="420" name="Google Shape;420;p11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1" name="Google Shape;421;p11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422" name="Google Shape;422;p11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23" name="Google Shape;423;p1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4" name="Google Shape;424;p1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5" name="Google Shape;425;p1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26" name="Shape 426"/>
        <p:cNvGrpSpPr/>
        <p:nvPr/>
      </p:nvGrpSpPr>
      <p:grpSpPr>
        <a:xfrm>
          <a:off x="0" y="0"/>
          <a:ext cx="0" cy="0"/>
          <a:chOff x="0" y="0"/>
          <a:chExt cx="0" cy="0"/>
        </a:xfrm>
      </p:grpSpPr>
      <p:sp>
        <p:nvSpPr>
          <p:cNvPr id="427" name="Google Shape;427;p11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8" name="Google Shape;428;p112"/>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29" name="Google Shape;429;p11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30" name="Google Shape;430;p1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1" name="Google Shape;431;p1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2" name="Google Shape;432;p1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33" name="Shape 433"/>
        <p:cNvGrpSpPr/>
        <p:nvPr/>
      </p:nvGrpSpPr>
      <p:grpSpPr>
        <a:xfrm>
          <a:off x="0" y="0"/>
          <a:ext cx="0" cy="0"/>
          <a:chOff x="0" y="0"/>
          <a:chExt cx="0" cy="0"/>
        </a:xfrm>
      </p:grpSpPr>
      <p:sp>
        <p:nvSpPr>
          <p:cNvPr id="434" name="Google Shape;434;p1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5" name="Google Shape;435;p113"/>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6" name="Google Shape;436;p1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7" name="Google Shape;437;p1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8" name="Google Shape;438;p1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9" name="Shape 439"/>
        <p:cNvGrpSpPr/>
        <p:nvPr/>
      </p:nvGrpSpPr>
      <p:grpSpPr>
        <a:xfrm>
          <a:off x="0" y="0"/>
          <a:ext cx="0" cy="0"/>
          <a:chOff x="0" y="0"/>
          <a:chExt cx="0" cy="0"/>
        </a:xfrm>
      </p:grpSpPr>
      <p:sp>
        <p:nvSpPr>
          <p:cNvPr id="440" name="Google Shape;440;p114"/>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1" name="Google Shape;441;p114"/>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2" name="Google Shape;442;p1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3" name="Google Shape;443;p1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4" name="Google Shape;444;p1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7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7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5" name="Google Shape;65;p7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 name="Google Shape;66;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6.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4.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0" Type="http://schemas.openxmlformats.org/officeDocument/2006/relationships/slideLayout" Target="../slideLayouts/slideLayout45.xml"/><Relationship Id="rId12" Type="http://schemas.openxmlformats.org/officeDocument/2006/relationships/theme" Target="../theme/theme7.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0" Type="http://schemas.openxmlformats.org/officeDocument/2006/relationships/slideLayout" Target="../slideLayouts/slideLayout56.xml"/><Relationship Id="rId13" Type="http://schemas.openxmlformats.org/officeDocument/2006/relationships/theme" Target="../theme/theme2.xml"/><Relationship Id="rId12" Type="http://schemas.openxmlformats.org/officeDocument/2006/relationships/slideLayout" Target="../slideLayouts/slideLayout58.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9.xml"/><Relationship Id="rId10" Type="http://schemas.openxmlformats.org/officeDocument/2006/relationships/slideLayout" Target="../slideLayouts/slideLayout68.xml"/><Relationship Id="rId13" Type="http://schemas.openxmlformats.org/officeDocument/2006/relationships/theme" Target="../theme/theme5.xml"/><Relationship Id="rId12" Type="http://schemas.openxmlformats.org/officeDocument/2006/relationships/slideLayout" Target="../slideLayouts/slideLayout70.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9" Type="http://schemas.openxmlformats.org/officeDocument/2006/relationships/slideLayout" Target="../slideLayouts/slideLayout67.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8" name="Shape 88"/>
        <p:cNvGrpSpPr/>
        <p:nvPr/>
      </p:nvGrpSpPr>
      <p:grpSpPr>
        <a:xfrm>
          <a:off x="0" y="0"/>
          <a:ext cx="0" cy="0"/>
          <a:chOff x="0" y="0"/>
          <a:chExt cx="0" cy="0"/>
        </a:xfrm>
      </p:grpSpPr>
      <p:sp>
        <p:nvSpPr>
          <p:cNvPr id="89" name="Google Shape;89;p54"/>
          <p:cNvSpPr txBox="1"/>
          <p:nvPr>
            <p:ph type="title"/>
          </p:nvPr>
        </p:nvSpPr>
        <p:spPr>
          <a:xfrm>
            <a:off x="457200" y="92076"/>
            <a:ext cx="8229600" cy="1508125"/>
          </a:xfrm>
          <a:prstGeom prst="rect">
            <a:avLst/>
          </a:prstGeom>
          <a:noFill/>
          <a:ln>
            <a:noFill/>
          </a:ln>
        </p:spPr>
        <p:txBody>
          <a:bodyPr anchorCtr="0" anchor="ctr" bIns="45700" lIns="45700" spcFirstLastPara="1" rIns="45700" wrap="square" tIns="45700">
            <a:normAutofit/>
          </a:bodyPr>
          <a:lstStyle>
            <a:lvl1pPr lvl="0" marR="0" rtl="0" algn="ctr">
              <a:spcBef>
                <a:spcPts val="0"/>
              </a:spcBef>
              <a:spcAft>
                <a:spcPts val="0"/>
              </a:spcAft>
              <a:buSzPts val="1400"/>
              <a:buNone/>
              <a:defRPr b="0" i="0" sz="4400" u="none" cap="none" strike="noStrike">
                <a:latin typeface="Calibri"/>
                <a:ea typeface="Calibri"/>
                <a:cs typeface="Calibri"/>
                <a:sym typeface="Calibri"/>
              </a:defRPr>
            </a:lvl1pPr>
            <a:lvl2pPr lvl="1" marR="0" rtl="0" algn="ctr">
              <a:spcBef>
                <a:spcPts val="0"/>
              </a:spcBef>
              <a:spcAft>
                <a:spcPts val="0"/>
              </a:spcAft>
              <a:buSzPts val="1400"/>
              <a:buNone/>
              <a:defRPr b="0" i="0" sz="4400" u="none" cap="none" strike="noStrike">
                <a:latin typeface="Calibri"/>
                <a:ea typeface="Calibri"/>
                <a:cs typeface="Calibri"/>
                <a:sym typeface="Calibri"/>
              </a:defRPr>
            </a:lvl2pPr>
            <a:lvl3pPr lvl="2" marR="0" rtl="0" algn="ctr">
              <a:spcBef>
                <a:spcPts val="0"/>
              </a:spcBef>
              <a:spcAft>
                <a:spcPts val="0"/>
              </a:spcAft>
              <a:buSzPts val="1400"/>
              <a:buNone/>
              <a:defRPr b="0" i="0" sz="4400" u="none" cap="none" strike="noStrike">
                <a:latin typeface="Calibri"/>
                <a:ea typeface="Calibri"/>
                <a:cs typeface="Calibri"/>
                <a:sym typeface="Calibri"/>
              </a:defRPr>
            </a:lvl3pPr>
            <a:lvl4pPr lvl="3" marR="0" rtl="0" algn="ctr">
              <a:spcBef>
                <a:spcPts val="0"/>
              </a:spcBef>
              <a:spcAft>
                <a:spcPts val="0"/>
              </a:spcAft>
              <a:buSzPts val="1400"/>
              <a:buNone/>
              <a:defRPr b="0" i="0" sz="4400" u="none" cap="none" strike="noStrike">
                <a:latin typeface="Calibri"/>
                <a:ea typeface="Calibri"/>
                <a:cs typeface="Calibri"/>
                <a:sym typeface="Calibri"/>
              </a:defRPr>
            </a:lvl4pPr>
            <a:lvl5pPr lvl="4" marR="0" rtl="0" algn="ctr">
              <a:spcBef>
                <a:spcPts val="0"/>
              </a:spcBef>
              <a:spcAft>
                <a:spcPts val="0"/>
              </a:spcAft>
              <a:buSzPts val="1400"/>
              <a:buNone/>
              <a:defRPr b="0" i="0" sz="4400" u="none" cap="none" strike="noStrike">
                <a:latin typeface="Calibri"/>
                <a:ea typeface="Calibri"/>
                <a:cs typeface="Calibri"/>
                <a:sym typeface="Calibri"/>
              </a:defRPr>
            </a:lvl5pPr>
            <a:lvl6pPr lvl="5" marR="0" rtl="0" algn="ctr">
              <a:spcBef>
                <a:spcPts val="0"/>
              </a:spcBef>
              <a:spcAft>
                <a:spcPts val="0"/>
              </a:spcAft>
              <a:buSzPts val="1400"/>
              <a:buNone/>
              <a:defRPr b="0" i="0" sz="4400" u="none" cap="none" strike="noStrike">
                <a:latin typeface="Calibri"/>
                <a:ea typeface="Calibri"/>
                <a:cs typeface="Calibri"/>
                <a:sym typeface="Calibri"/>
              </a:defRPr>
            </a:lvl6pPr>
            <a:lvl7pPr lvl="6" marR="0" rtl="0" algn="ctr">
              <a:spcBef>
                <a:spcPts val="0"/>
              </a:spcBef>
              <a:spcAft>
                <a:spcPts val="0"/>
              </a:spcAft>
              <a:buSzPts val="1400"/>
              <a:buNone/>
              <a:defRPr b="0" i="0" sz="4400" u="none" cap="none" strike="noStrike">
                <a:latin typeface="Calibri"/>
                <a:ea typeface="Calibri"/>
                <a:cs typeface="Calibri"/>
                <a:sym typeface="Calibri"/>
              </a:defRPr>
            </a:lvl7pPr>
            <a:lvl8pPr lvl="7" marR="0" rtl="0" algn="ctr">
              <a:spcBef>
                <a:spcPts val="0"/>
              </a:spcBef>
              <a:spcAft>
                <a:spcPts val="0"/>
              </a:spcAft>
              <a:buSzPts val="1400"/>
              <a:buNone/>
              <a:defRPr b="0" i="0" sz="4400" u="none" cap="none" strike="noStrike">
                <a:latin typeface="Calibri"/>
                <a:ea typeface="Calibri"/>
                <a:cs typeface="Calibri"/>
                <a:sym typeface="Calibri"/>
              </a:defRPr>
            </a:lvl8pPr>
            <a:lvl9pPr lvl="8" marR="0" rtl="0" algn="ctr">
              <a:spcBef>
                <a:spcPts val="0"/>
              </a:spcBef>
              <a:spcAft>
                <a:spcPts val="0"/>
              </a:spcAft>
              <a:buSzPts val="1400"/>
              <a:buNone/>
              <a:defRPr b="0" i="0" sz="4400" u="none" cap="none" strike="noStrike">
                <a:latin typeface="Calibri"/>
                <a:ea typeface="Calibri"/>
                <a:cs typeface="Calibri"/>
                <a:sym typeface="Calibri"/>
              </a:defRPr>
            </a:lvl9pPr>
          </a:lstStyle>
          <a:p/>
        </p:txBody>
      </p:sp>
      <p:sp>
        <p:nvSpPr>
          <p:cNvPr id="90" name="Google Shape;90;p54"/>
          <p:cNvSpPr txBox="1"/>
          <p:nvPr>
            <p:ph idx="1" type="body"/>
          </p:nvPr>
        </p:nvSpPr>
        <p:spPr>
          <a:xfrm>
            <a:off x="457200" y="1600200"/>
            <a:ext cx="8229600" cy="5257800"/>
          </a:xfrm>
          <a:prstGeom prst="rect">
            <a:avLst/>
          </a:prstGeom>
          <a:noFill/>
          <a:ln>
            <a:noFill/>
          </a:ln>
        </p:spPr>
        <p:txBody>
          <a:bodyPr anchorCtr="0" anchor="t" bIns="45700" lIns="45700" spcFirstLastPara="1" rIns="45700" wrap="square" tIns="45700">
            <a:normAutofit/>
          </a:bodyPr>
          <a:lstStyle>
            <a:lvl1pPr indent="-431800" lvl="0" marL="457200" marR="0" rtl="0" algn="l">
              <a:spcBef>
                <a:spcPts val="700"/>
              </a:spcBef>
              <a:spcAft>
                <a:spcPts val="0"/>
              </a:spcAft>
              <a:buSzPts val="3200"/>
              <a:buFont typeface="Arial"/>
              <a:buChar char="•"/>
              <a:defRPr b="0" i="0" sz="3200" u="none" cap="none" strike="noStrike">
                <a:latin typeface="Calibri"/>
                <a:ea typeface="Calibri"/>
                <a:cs typeface="Calibri"/>
                <a:sym typeface="Calibri"/>
              </a:defRPr>
            </a:lvl1pPr>
            <a:lvl2pPr indent="-431800" lvl="1" marL="914400" marR="0" rtl="0" algn="l">
              <a:spcBef>
                <a:spcPts val="700"/>
              </a:spcBef>
              <a:spcAft>
                <a:spcPts val="0"/>
              </a:spcAft>
              <a:buSzPts val="3200"/>
              <a:buFont typeface="Arial"/>
              <a:buChar char="–"/>
              <a:defRPr b="0" i="0" sz="3200" u="none" cap="none" strike="noStrike">
                <a:latin typeface="Calibri"/>
                <a:ea typeface="Calibri"/>
                <a:cs typeface="Calibri"/>
                <a:sym typeface="Calibri"/>
              </a:defRPr>
            </a:lvl2pPr>
            <a:lvl3pPr indent="-431800" lvl="2" marL="1371600" marR="0" rtl="0" algn="l">
              <a:spcBef>
                <a:spcPts val="700"/>
              </a:spcBef>
              <a:spcAft>
                <a:spcPts val="0"/>
              </a:spcAft>
              <a:buSzPts val="3200"/>
              <a:buFont typeface="Arial"/>
              <a:buChar char="•"/>
              <a:defRPr b="0" i="0" sz="3200" u="none" cap="none" strike="noStrike">
                <a:latin typeface="Calibri"/>
                <a:ea typeface="Calibri"/>
                <a:cs typeface="Calibri"/>
                <a:sym typeface="Calibri"/>
              </a:defRPr>
            </a:lvl3pPr>
            <a:lvl4pPr indent="-431800" lvl="3" marL="1828800" marR="0" rtl="0" algn="l">
              <a:spcBef>
                <a:spcPts val="700"/>
              </a:spcBef>
              <a:spcAft>
                <a:spcPts val="0"/>
              </a:spcAft>
              <a:buSzPts val="3200"/>
              <a:buFont typeface="Arial"/>
              <a:buChar char="–"/>
              <a:defRPr b="0" i="0" sz="3200" u="none" cap="none" strike="noStrike">
                <a:latin typeface="Calibri"/>
                <a:ea typeface="Calibri"/>
                <a:cs typeface="Calibri"/>
                <a:sym typeface="Calibri"/>
              </a:defRPr>
            </a:lvl4pPr>
            <a:lvl5pPr indent="-431800" lvl="4" marL="2286000" marR="0" rtl="0" algn="l">
              <a:spcBef>
                <a:spcPts val="700"/>
              </a:spcBef>
              <a:spcAft>
                <a:spcPts val="0"/>
              </a:spcAft>
              <a:buSzPts val="3200"/>
              <a:buFont typeface="Arial"/>
              <a:buChar char="»"/>
              <a:defRPr b="0" i="0" sz="3200" u="none" cap="none" strike="noStrike">
                <a:latin typeface="Calibri"/>
                <a:ea typeface="Calibri"/>
                <a:cs typeface="Calibri"/>
                <a:sym typeface="Calibri"/>
              </a:defRPr>
            </a:lvl5pPr>
            <a:lvl6pPr indent="-431800" lvl="5" marL="2743200" marR="0" rtl="0" algn="l">
              <a:spcBef>
                <a:spcPts val="700"/>
              </a:spcBef>
              <a:spcAft>
                <a:spcPts val="0"/>
              </a:spcAft>
              <a:buSzPts val="3200"/>
              <a:buFont typeface="Arial"/>
              <a:buChar char="•"/>
              <a:defRPr b="0" i="0" sz="3200" u="none" cap="none" strike="noStrike">
                <a:latin typeface="Calibri"/>
                <a:ea typeface="Calibri"/>
                <a:cs typeface="Calibri"/>
                <a:sym typeface="Calibri"/>
              </a:defRPr>
            </a:lvl6pPr>
            <a:lvl7pPr indent="-431800" lvl="6" marL="3200400" marR="0" rtl="0" algn="l">
              <a:spcBef>
                <a:spcPts val="700"/>
              </a:spcBef>
              <a:spcAft>
                <a:spcPts val="0"/>
              </a:spcAft>
              <a:buSzPts val="3200"/>
              <a:buFont typeface="Arial"/>
              <a:buChar char="•"/>
              <a:defRPr b="0" i="0" sz="3200" u="none" cap="none" strike="noStrike">
                <a:latin typeface="Calibri"/>
                <a:ea typeface="Calibri"/>
                <a:cs typeface="Calibri"/>
                <a:sym typeface="Calibri"/>
              </a:defRPr>
            </a:lvl7pPr>
            <a:lvl8pPr indent="-431800" lvl="7" marL="3657600" marR="0" rtl="0" algn="l">
              <a:spcBef>
                <a:spcPts val="700"/>
              </a:spcBef>
              <a:spcAft>
                <a:spcPts val="0"/>
              </a:spcAft>
              <a:buSzPts val="3200"/>
              <a:buFont typeface="Arial"/>
              <a:buChar char="•"/>
              <a:defRPr b="0" i="0" sz="3200" u="none" cap="none" strike="noStrike">
                <a:latin typeface="Calibri"/>
                <a:ea typeface="Calibri"/>
                <a:cs typeface="Calibri"/>
                <a:sym typeface="Calibri"/>
              </a:defRPr>
            </a:lvl8pPr>
            <a:lvl9pPr indent="-431800" lvl="8" marL="4114800" marR="0" rtl="0" algn="l">
              <a:spcBef>
                <a:spcPts val="700"/>
              </a:spcBef>
              <a:spcAft>
                <a:spcPts val="0"/>
              </a:spcAft>
              <a:buSzPts val="3200"/>
              <a:buFont typeface="Arial"/>
              <a:buChar char="•"/>
              <a:defRPr b="0" i="0" sz="3200" u="none" cap="none" strike="noStrike">
                <a:latin typeface="Calibri"/>
                <a:ea typeface="Calibri"/>
                <a:cs typeface="Calibri"/>
                <a:sym typeface="Calibri"/>
              </a:defRPr>
            </a:lvl9pPr>
          </a:lstStyle>
          <a:p/>
        </p:txBody>
      </p:sp>
      <p:sp>
        <p:nvSpPr>
          <p:cNvPr id="91" name="Google Shape;91;p54"/>
          <p:cNvSpPr txBox="1"/>
          <p:nvPr>
            <p:ph idx="12" type="sldNum"/>
          </p:nvPr>
        </p:nvSpPr>
        <p:spPr>
          <a:xfrm>
            <a:off x="6553200" y="6404292"/>
            <a:ext cx="2133600" cy="26924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9" name="Google Shape;139;p5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0" name="Google Shape;140;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1" name="Google Shape;141;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2" name="Google Shape;142;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sp>
        <p:nvSpPr>
          <p:cNvPr id="213" name="Google Shape;213;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4" name="Google Shape;214;p5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5" name="Google Shape;215;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6" name="Google Shape;216;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7" name="Google Shape;217;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7" name="Shape 287"/>
        <p:cNvGrpSpPr/>
        <p:nvPr/>
      </p:nvGrpSpPr>
      <p:grpSpPr>
        <a:xfrm>
          <a:off x="0" y="0"/>
          <a:ext cx="0" cy="0"/>
          <a:chOff x="0" y="0"/>
          <a:chExt cx="0" cy="0"/>
        </a:xfrm>
      </p:grpSpPr>
      <p:sp>
        <p:nvSpPr>
          <p:cNvPr id="288" name="Google Shape;288;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9" name="Google Shape;289;p6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0" name="Google Shape;290;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1" name="Google Shape;291;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2" name="Google Shape;292;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6" name="Shape 366"/>
        <p:cNvGrpSpPr/>
        <p:nvPr/>
      </p:nvGrpSpPr>
      <p:grpSpPr>
        <a:xfrm>
          <a:off x="0" y="0"/>
          <a:ext cx="0" cy="0"/>
          <a:chOff x="0" y="0"/>
          <a:chExt cx="0" cy="0"/>
        </a:xfrm>
      </p:grpSpPr>
      <p:sp>
        <p:nvSpPr>
          <p:cNvPr id="367" name="Google Shape;367;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8" name="Google Shape;368;p6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69" name="Google Shape;369;p6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0" name="Google Shape;370;p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1" name="Google Shape;371;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a-ES"/>
              <a:t>‹#›</a:t>
            </a:fld>
            <a:endParaRPr/>
          </a:p>
        </p:txBody>
      </p:sp>
    </p:spTree>
  </p:cSld>
  <p:clrMap accent1="accent1" accent2="accent2" accent3="accent3" accent4="accent4" accent5="accent5" accent6="accent6" bg1="lt1" bg2="dk2" tx1="dk1" tx2="lt2" folHlink="folHlink" hlink="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1.jpg"/><Relationship Id="rId5" Type="http://schemas.openxmlformats.org/officeDocument/2006/relationships/image" Target="../media/image13.png"/><Relationship Id="rId6"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4.jpg"/><Relationship Id="rId5" Type="http://schemas.openxmlformats.org/officeDocument/2006/relationships/image" Target="../media/image13.png"/><Relationship Id="rId6"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31.png"/><Relationship Id="rId5" Type="http://schemas.openxmlformats.org/officeDocument/2006/relationships/image" Target="../media/image29.png"/><Relationship Id="rId6"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27.png"/><Relationship Id="rId5" Type="http://schemas.openxmlformats.org/officeDocument/2006/relationships/image" Target="../media/image25.png"/><Relationship Id="rId6"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32.png"/><Relationship Id="rId5" Type="http://schemas.openxmlformats.org/officeDocument/2006/relationships/image" Target="../media/image15.png"/><Relationship Id="rId6" Type="http://schemas.openxmlformats.org/officeDocument/2006/relationships/image" Target="../media/image34.png"/><Relationship Id="rId7" Type="http://schemas.openxmlformats.org/officeDocument/2006/relationships/image" Target="../media/image33.png"/><Relationship Id="rId8"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44.png"/><Relationship Id="rId5" Type="http://schemas.openxmlformats.org/officeDocument/2006/relationships/image" Target="../media/image20.png"/><Relationship Id="rId6"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37.png"/><Relationship Id="rId5" Type="http://schemas.openxmlformats.org/officeDocument/2006/relationships/image" Target="../media/image54.png"/><Relationship Id="rId6" Type="http://schemas.openxmlformats.org/officeDocument/2006/relationships/image" Target="../media/image35.png"/><Relationship Id="rId7"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22.png"/><Relationship Id="rId5"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32.png"/><Relationship Id="rId5" Type="http://schemas.openxmlformats.org/officeDocument/2006/relationships/image" Target="../media/image46.png"/><Relationship Id="rId6"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32.png"/><Relationship Id="rId5" Type="http://schemas.openxmlformats.org/officeDocument/2006/relationships/image" Target="../media/image46.png"/><Relationship Id="rId6"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23.png"/><Relationship Id="rId5" Type="http://schemas.openxmlformats.org/officeDocument/2006/relationships/image" Target="../media/image51.png"/><Relationship Id="rId6" Type="http://schemas.openxmlformats.org/officeDocument/2006/relationships/image" Target="../media/image5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23.png"/><Relationship Id="rId5" Type="http://schemas.openxmlformats.org/officeDocument/2006/relationships/image" Target="../media/image6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8.xml"/><Relationship Id="rId3" Type="http://schemas.openxmlformats.org/officeDocument/2006/relationships/image" Target="../media/image8.png"/><Relationship Id="rId4" Type="http://schemas.openxmlformats.org/officeDocument/2006/relationships/image" Target="../media/image23.png"/><Relationship Id="rId5" Type="http://schemas.openxmlformats.org/officeDocument/2006/relationships/image" Target="../media/image72.png"/><Relationship Id="rId6" Type="http://schemas.openxmlformats.org/officeDocument/2006/relationships/image" Target="../media/image64.png"/></Relationships>
</file>

<file path=ppt/slides/_rels/slide29.xml.rels><?xml version="1.0" encoding="UTF-8" standalone="yes"?><Relationships xmlns="http://schemas.openxmlformats.org/package/2006/relationships"><Relationship Id="rId11" Type="http://schemas.openxmlformats.org/officeDocument/2006/relationships/image" Target="../media/image42.png"/><Relationship Id="rId10" Type="http://schemas.openxmlformats.org/officeDocument/2006/relationships/image" Target="../media/image40.png"/><Relationship Id="rId12"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png"/><Relationship Id="rId4" Type="http://schemas.openxmlformats.org/officeDocument/2006/relationships/image" Target="../media/image30.png"/><Relationship Id="rId9" Type="http://schemas.openxmlformats.org/officeDocument/2006/relationships/image" Target="../media/image36.png"/><Relationship Id="rId5" Type="http://schemas.openxmlformats.org/officeDocument/2006/relationships/image" Target="../media/image41.png"/><Relationship Id="rId6" Type="http://schemas.openxmlformats.org/officeDocument/2006/relationships/image" Target="../media/image39.png"/><Relationship Id="rId7" Type="http://schemas.openxmlformats.org/officeDocument/2006/relationships/image" Target="../media/image38.png"/><Relationship Id="rId8"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2.png"/><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9.png"/><Relationship Id="rId4" Type="http://schemas.openxmlformats.org/officeDocument/2006/relationships/image" Target="../media/image5.png"/><Relationship Id="rId5" Type="http://schemas.openxmlformats.org/officeDocument/2006/relationships/image" Target="../media/image47.png"/><Relationship Id="rId6" Type="http://schemas.openxmlformats.org/officeDocument/2006/relationships/image" Target="../media/image5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5.png"/><Relationship Id="rId4" Type="http://schemas.openxmlformats.org/officeDocument/2006/relationships/hyperlink" Target="https://app.bde.es/gnt/tae.html" TargetMode="External"/><Relationship Id="rId5" Type="http://schemas.openxmlformats.org/officeDocument/2006/relationships/image" Target="../media/image48.png"/><Relationship Id="rId6" Type="http://schemas.openxmlformats.org/officeDocument/2006/relationships/hyperlink" Target="https://clientebancario.bde.es/pcb/es/menu-horizontal/productosservici/relacionados/simuladores/Calculo_de_la_T_02ff6ece5b61d51.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5.png"/><Relationship Id="rId4" Type="http://schemas.openxmlformats.org/officeDocument/2006/relationships/image" Target="../media/image76.png"/><Relationship Id="rId5" Type="http://schemas.openxmlformats.org/officeDocument/2006/relationships/image" Target="../media/image5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2.png"/><Relationship Id="rId4" Type="http://schemas.openxmlformats.org/officeDocument/2006/relationships/image" Target="../media/image58.png"/><Relationship Id="rId5" Type="http://schemas.openxmlformats.org/officeDocument/2006/relationships/image" Target="../media/image5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5.png"/><Relationship Id="rId4" Type="http://schemas.openxmlformats.org/officeDocument/2006/relationships/image" Target="../media/image59.png"/><Relationship Id="rId5" Type="http://schemas.openxmlformats.org/officeDocument/2006/relationships/image" Target="../media/image5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1.pn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2.xml"/><Relationship Id="rId3" Type="http://schemas.openxmlformats.org/officeDocument/2006/relationships/image" Target="../media/image12.png"/><Relationship Id="rId4" Type="http://schemas.openxmlformats.org/officeDocument/2006/relationships/image" Target="../media/image57.png"/><Relationship Id="rId5" Type="http://schemas.openxmlformats.org/officeDocument/2006/relationships/image" Target="../media/image6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3.xml"/><Relationship Id="rId3" Type="http://schemas.openxmlformats.org/officeDocument/2006/relationships/image" Target="../media/image12.png"/><Relationship Id="rId4" Type="http://schemas.openxmlformats.org/officeDocument/2006/relationships/image" Target="../media/image63.png"/><Relationship Id="rId5" Type="http://schemas.openxmlformats.org/officeDocument/2006/relationships/image" Target="../media/image6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2.png"/><Relationship Id="rId4" Type="http://schemas.openxmlformats.org/officeDocument/2006/relationships/image" Target="../media/image66.png"/><Relationship Id="rId5" Type="http://schemas.openxmlformats.org/officeDocument/2006/relationships/image" Target="../media/image6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2.png"/><Relationship Id="rId4" Type="http://schemas.openxmlformats.org/officeDocument/2006/relationships/hyperlink" Target="https://clientebancario.bde.es/pcb/es/menu-horizontal/productosservici/relacionados/simuladores/Cuota_a_pagar_e_77ef6ece5b61d51.html" TargetMode="External"/><Relationship Id="rId5" Type="http://schemas.openxmlformats.org/officeDocument/2006/relationships/image" Target="../media/image68.png"/><Relationship Id="rId6" Type="http://schemas.openxmlformats.org/officeDocument/2006/relationships/image" Target="../media/image6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5.png"/><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2.png"/><Relationship Id="rId4" Type="http://schemas.openxmlformats.org/officeDocument/2006/relationships/image" Target="../media/image75.png"/><Relationship Id="rId5" Type="http://schemas.openxmlformats.org/officeDocument/2006/relationships/image" Target="../media/image67.png"/></Relationships>
</file>

<file path=ppt/slides/_rels/slide48.xml.rels><?xml version="1.0" encoding="UTF-8" standalone="yes"?><Relationships xmlns="http://schemas.openxmlformats.org/package/2006/relationships"><Relationship Id="rId10"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2.png"/><Relationship Id="rId4" Type="http://schemas.openxmlformats.org/officeDocument/2006/relationships/image" Target="../media/image70.png"/><Relationship Id="rId9" Type="http://schemas.openxmlformats.org/officeDocument/2006/relationships/image" Target="../media/image74.png"/><Relationship Id="rId5" Type="http://schemas.openxmlformats.org/officeDocument/2006/relationships/image" Target="../media/image77.png"/><Relationship Id="rId6" Type="http://schemas.openxmlformats.org/officeDocument/2006/relationships/image" Target="../media/image73.png"/><Relationship Id="rId7" Type="http://schemas.openxmlformats.org/officeDocument/2006/relationships/hyperlink" Target="http://www.agencianegociadora.com/Simuladores/Reunificaci%C3%B3ndepr%C3%A9stamos.aspx" TargetMode="External"/><Relationship Id="rId8" Type="http://schemas.openxmlformats.org/officeDocument/2006/relationships/image" Target="../media/image6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2.png"/><Relationship Id="rId4" Type="http://schemas.openxmlformats.org/officeDocument/2006/relationships/image" Target="../media/image67.png"/><Relationship Id="rId5" Type="http://schemas.openxmlformats.org/officeDocument/2006/relationships/image" Target="../media/image71.png"/><Relationship Id="rId6" Type="http://schemas.openxmlformats.org/officeDocument/2006/relationships/image" Target="../media/image78.png"/><Relationship Id="rId7" Type="http://schemas.openxmlformats.org/officeDocument/2006/relationships/image" Target="../media/image79.jpg"/><Relationship Id="rId8" Type="http://schemas.openxmlformats.org/officeDocument/2006/relationships/image" Target="../media/image8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8" name="Shape 448"/>
        <p:cNvGrpSpPr/>
        <p:nvPr/>
      </p:nvGrpSpPr>
      <p:grpSpPr>
        <a:xfrm>
          <a:off x="0" y="0"/>
          <a:ext cx="0" cy="0"/>
          <a:chOff x="0" y="0"/>
          <a:chExt cx="0" cy="0"/>
        </a:xfrm>
      </p:grpSpPr>
      <p:pic>
        <p:nvPicPr>
          <p:cNvPr descr="Recurso 1.png" id="449" name="Google Shape;449;p1"/>
          <p:cNvPicPr preferRelativeResize="0"/>
          <p:nvPr/>
        </p:nvPicPr>
        <p:blipFill rotWithShape="1">
          <a:blip r:embed="rId4">
            <a:alphaModFix/>
          </a:blip>
          <a:srcRect b="0" l="0" r="0" t="0"/>
          <a:stretch/>
        </p:blipFill>
        <p:spPr>
          <a:xfrm>
            <a:off x="4891917" y="796091"/>
            <a:ext cx="4013460" cy="5753239"/>
          </a:xfrm>
          <a:prstGeom prst="rect">
            <a:avLst/>
          </a:prstGeom>
          <a:noFill/>
          <a:ln>
            <a:noFill/>
          </a:ln>
        </p:spPr>
      </p:pic>
      <p:pic>
        <p:nvPicPr>
          <p:cNvPr descr="Recurso 31.png" id="450" name="Google Shape;450;p1"/>
          <p:cNvPicPr preferRelativeResize="0"/>
          <p:nvPr/>
        </p:nvPicPr>
        <p:blipFill rotWithShape="1">
          <a:blip r:embed="rId5">
            <a:alphaModFix/>
          </a:blip>
          <a:srcRect b="0" l="0" r="0" t="0"/>
          <a:stretch/>
        </p:blipFill>
        <p:spPr>
          <a:xfrm>
            <a:off x="388560" y="1109944"/>
            <a:ext cx="123405" cy="1401532"/>
          </a:xfrm>
          <a:prstGeom prst="rect">
            <a:avLst/>
          </a:prstGeom>
          <a:noFill/>
          <a:ln>
            <a:noFill/>
          </a:ln>
        </p:spPr>
      </p:pic>
      <p:sp>
        <p:nvSpPr>
          <p:cNvPr id="451" name="Google Shape;451;p1"/>
          <p:cNvSpPr txBox="1"/>
          <p:nvPr/>
        </p:nvSpPr>
        <p:spPr>
          <a:xfrm>
            <a:off x="685800" y="958312"/>
            <a:ext cx="430916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ca-ES" sz="4800" u="none" cap="none" strike="noStrike">
                <a:solidFill>
                  <a:schemeClr val="lt1"/>
                </a:solidFill>
                <a:latin typeface="Roboto"/>
                <a:ea typeface="Roboto"/>
                <a:cs typeface="Roboto"/>
                <a:sym typeface="Roboto"/>
              </a:rPr>
              <a:t>Endeutar-se?</a:t>
            </a:r>
            <a:endParaRPr/>
          </a:p>
          <a:p>
            <a:pPr indent="0" lvl="0" marL="0" marR="0" rtl="0" algn="l">
              <a:spcBef>
                <a:spcPts val="0"/>
              </a:spcBef>
              <a:spcAft>
                <a:spcPts val="0"/>
              </a:spcAft>
              <a:buNone/>
            </a:pPr>
            <a:r>
              <a:rPr lang="ca-ES" sz="4800">
                <a:solidFill>
                  <a:schemeClr val="lt1"/>
                </a:solidFill>
                <a:latin typeface="Roboto Black"/>
                <a:ea typeface="Roboto Black"/>
                <a:cs typeface="Roboto Black"/>
                <a:sym typeface="Roboto Black"/>
              </a:rPr>
              <a:t>Amb seny!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5" name="Shape 535"/>
        <p:cNvGrpSpPr/>
        <p:nvPr/>
      </p:nvGrpSpPr>
      <p:grpSpPr>
        <a:xfrm>
          <a:off x="0" y="0"/>
          <a:ext cx="0" cy="0"/>
          <a:chOff x="0" y="0"/>
          <a:chExt cx="0" cy="0"/>
        </a:xfrm>
      </p:grpSpPr>
      <p:sp>
        <p:nvSpPr>
          <p:cNvPr id="536" name="Google Shape;536;p10"/>
          <p:cNvSpPr/>
          <p:nvPr/>
        </p:nvSpPr>
        <p:spPr>
          <a:xfrm>
            <a:off x="755576" y="2737917"/>
            <a:ext cx="4572000"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rgbClr val="000000"/>
              </a:solidFill>
              <a:latin typeface="Open Sans"/>
              <a:ea typeface="Open Sans"/>
              <a:cs typeface="Open Sans"/>
              <a:sym typeface="Open Sans"/>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A</a:t>
            </a:r>
            <a:r>
              <a:rPr lang="ca-ES" sz="2400">
                <a:solidFill>
                  <a:srgbClr val="3F4A74"/>
                </a:solidFill>
                <a:latin typeface="Roboto"/>
                <a:ea typeface="Roboto"/>
                <a:cs typeface="Roboto"/>
                <a:sym typeface="Roboto"/>
              </a:rPr>
              <a:t>. 1.066</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B</a:t>
            </a:r>
            <a:r>
              <a:rPr lang="ca-ES" sz="2400">
                <a:solidFill>
                  <a:srgbClr val="3F4A74"/>
                </a:solidFill>
                <a:latin typeface="Roboto"/>
                <a:ea typeface="Roboto"/>
                <a:cs typeface="Roboto"/>
                <a:sym typeface="Roboto"/>
              </a:rPr>
              <a:t>. 2.154,2</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C</a:t>
            </a:r>
            <a:r>
              <a:rPr lang="ca-ES" sz="2400">
                <a:solidFill>
                  <a:srgbClr val="3F4A74"/>
                </a:solidFill>
                <a:latin typeface="Roboto"/>
                <a:ea typeface="Roboto"/>
                <a:cs typeface="Roboto"/>
                <a:sym typeface="Roboto"/>
              </a:rPr>
              <a:t>. 5.131</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D</a:t>
            </a:r>
            <a:r>
              <a:rPr lang="ca-ES" sz="2400">
                <a:solidFill>
                  <a:srgbClr val="3F4A74"/>
                </a:solidFill>
                <a:latin typeface="Roboto"/>
                <a:ea typeface="Roboto"/>
                <a:cs typeface="Roboto"/>
                <a:sym typeface="Roboto"/>
              </a:rPr>
              <a:t>. 4.779.500</a:t>
            </a:r>
            <a:endParaRPr/>
          </a:p>
        </p:txBody>
      </p:sp>
      <p:sp>
        <p:nvSpPr>
          <p:cNvPr id="537" name="Google Shape;537;p10"/>
          <p:cNvSpPr/>
          <p:nvPr/>
        </p:nvSpPr>
        <p:spPr>
          <a:xfrm>
            <a:off x="493041" y="754843"/>
            <a:ext cx="5287033" cy="707886"/>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lang="ca-ES" sz="4000">
                <a:solidFill>
                  <a:srgbClr val="1F497D"/>
                </a:solidFill>
                <a:latin typeface="Roboto"/>
                <a:ea typeface="Roboto"/>
                <a:cs typeface="Roboto"/>
                <a:sym typeface="Roboto"/>
              </a:rPr>
              <a:t>Pregunta 4/5</a:t>
            </a:r>
            <a:endParaRPr/>
          </a:p>
        </p:txBody>
      </p:sp>
      <p:sp>
        <p:nvSpPr>
          <p:cNvPr id="538" name="Google Shape;538;p10"/>
          <p:cNvSpPr/>
          <p:nvPr/>
        </p:nvSpPr>
        <p:spPr>
          <a:xfrm>
            <a:off x="493041" y="1848887"/>
            <a:ext cx="7823375"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600">
                <a:solidFill>
                  <a:schemeClr val="accent2"/>
                </a:solidFill>
                <a:latin typeface="Roboto"/>
                <a:ea typeface="Roboto"/>
                <a:cs typeface="Roboto"/>
                <a:sym typeface="Roboto"/>
              </a:rPr>
              <a:t>Quin és el nombre de persones no empresàries que van fer fallida al 2018?</a:t>
            </a:r>
            <a:endParaRPr sz="2600">
              <a:solidFill>
                <a:schemeClr val="accent2"/>
              </a:solidFill>
              <a:latin typeface="Roboto"/>
              <a:ea typeface="Roboto"/>
              <a:cs typeface="Roboto"/>
              <a:sym typeface="Roboto"/>
            </a:endParaRPr>
          </a:p>
        </p:txBody>
      </p:sp>
      <p:pic>
        <p:nvPicPr>
          <p:cNvPr id="539" name="Google Shape;539;p10"/>
          <p:cNvPicPr preferRelativeResize="0"/>
          <p:nvPr/>
        </p:nvPicPr>
        <p:blipFill rotWithShape="1">
          <a:blip r:embed="rId4">
            <a:alphaModFix/>
          </a:blip>
          <a:srcRect b="0" l="0" r="0" t="0"/>
          <a:stretch/>
        </p:blipFill>
        <p:spPr>
          <a:xfrm>
            <a:off x="4162729" y="2872675"/>
            <a:ext cx="3234690" cy="3234690"/>
          </a:xfrm>
          <a:prstGeom prst="rect">
            <a:avLst/>
          </a:prstGeom>
          <a:noFill/>
          <a:ln>
            <a:noFill/>
          </a:ln>
        </p:spPr>
      </p:pic>
      <p:sp>
        <p:nvSpPr>
          <p:cNvPr id="540" name="Google Shape;54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4" name="Shape 544"/>
        <p:cNvGrpSpPr/>
        <p:nvPr/>
      </p:nvGrpSpPr>
      <p:grpSpPr>
        <a:xfrm>
          <a:off x="0" y="0"/>
          <a:ext cx="0" cy="0"/>
          <a:chOff x="0" y="0"/>
          <a:chExt cx="0" cy="0"/>
        </a:xfrm>
      </p:grpSpPr>
      <p:sp>
        <p:nvSpPr>
          <p:cNvPr id="545" name="Google Shape;545;p11"/>
          <p:cNvSpPr/>
          <p:nvPr/>
        </p:nvSpPr>
        <p:spPr>
          <a:xfrm>
            <a:off x="493041" y="754843"/>
            <a:ext cx="5287033" cy="707886"/>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lang="ca-ES" sz="4000">
                <a:solidFill>
                  <a:srgbClr val="1F497D"/>
                </a:solidFill>
                <a:latin typeface="Roboto"/>
                <a:ea typeface="Roboto"/>
                <a:cs typeface="Roboto"/>
                <a:sym typeface="Roboto"/>
              </a:rPr>
              <a:t>Pregunta 4/5</a:t>
            </a:r>
            <a:endParaRPr/>
          </a:p>
        </p:txBody>
      </p:sp>
      <p:sp>
        <p:nvSpPr>
          <p:cNvPr id="546" name="Google Shape;546;p11"/>
          <p:cNvSpPr/>
          <p:nvPr/>
        </p:nvSpPr>
        <p:spPr>
          <a:xfrm>
            <a:off x="493041" y="1848887"/>
            <a:ext cx="7823375"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600">
                <a:solidFill>
                  <a:schemeClr val="accent2"/>
                </a:solidFill>
                <a:latin typeface="Roboto"/>
                <a:ea typeface="Roboto"/>
                <a:cs typeface="Roboto"/>
                <a:sym typeface="Roboto"/>
              </a:rPr>
              <a:t>Quin és el nombre de persones no empresàries que van fer fallida al 2018?</a:t>
            </a:r>
            <a:endParaRPr sz="2600">
              <a:solidFill>
                <a:schemeClr val="accent2"/>
              </a:solidFill>
              <a:latin typeface="Roboto"/>
              <a:ea typeface="Roboto"/>
              <a:cs typeface="Roboto"/>
              <a:sym typeface="Roboto"/>
            </a:endParaRPr>
          </a:p>
        </p:txBody>
      </p:sp>
      <p:sp>
        <p:nvSpPr>
          <p:cNvPr id="547" name="Google Shape;547;p11"/>
          <p:cNvSpPr/>
          <p:nvPr/>
        </p:nvSpPr>
        <p:spPr>
          <a:xfrm>
            <a:off x="755576" y="3153703"/>
            <a:ext cx="2033344" cy="476766"/>
          </a:xfrm>
          <a:prstGeom prst="roundRect">
            <a:avLst>
              <a:gd fmla="val 16667" name="adj"/>
            </a:avLst>
          </a:prstGeom>
          <a:solidFill>
            <a:schemeClr val="accent3">
              <a:alpha val="49803"/>
            </a:schemeClr>
          </a:solid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548" name="Google Shape;548;p11"/>
          <p:cNvPicPr preferRelativeResize="0"/>
          <p:nvPr/>
        </p:nvPicPr>
        <p:blipFill rotWithShape="1">
          <a:blip r:embed="rId4">
            <a:alphaModFix/>
          </a:blip>
          <a:srcRect b="0" l="0" r="0" t="0"/>
          <a:stretch/>
        </p:blipFill>
        <p:spPr>
          <a:xfrm>
            <a:off x="4162729" y="2872675"/>
            <a:ext cx="3234690" cy="3234690"/>
          </a:xfrm>
          <a:prstGeom prst="rect">
            <a:avLst/>
          </a:prstGeom>
          <a:noFill/>
          <a:ln>
            <a:noFill/>
          </a:ln>
        </p:spPr>
      </p:pic>
      <p:sp>
        <p:nvSpPr>
          <p:cNvPr id="549" name="Google Shape;549;p11"/>
          <p:cNvSpPr/>
          <p:nvPr/>
        </p:nvSpPr>
        <p:spPr>
          <a:xfrm>
            <a:off x="755576" y="2737917"/>
            <a:ext cx="4572000"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rgbClr val="000000"/>
              </a:solidFill>
              <a:latin typeface="Open Sans"/>
              <a:ea typeface="Open Sans"/>
              <a:cs typeface="Open Sans"/>
              <a:sym typeface="Open Sans"/>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A</a:t>
            </a:r>
            <a:r>
              <a:rPr lang="ca-ES" sz="2400">
                <a:solidFill>
                  <a:srgbClr val="3F4A74"/>
                </a:solidFill>
                <a:latin typeface="Roboto"/>
                <a:ea typeface="Roboto"/>
                <a:cs typeface="Roboto"/>
                <a:sym typeface="Roboto"/>
              </a:rPr>
              <a:t>. 1.066</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B</a:t>
            </a:r>
            <a:r>
              <a:rPr lang="ca-ES" sz="2400">
                <a:solidFill>
                  <a:srgbClr val="3F4A74"/>
                </a:solidFill>
                <a:latin typeface="Roboto"/>
                <a:ea typeface="Roboto"/>
                <a:cs typeface="Roboto"/>
                <a:sym typeface="Roboto"/>
              </a:rPr>
              <a:t>. 2.154,2</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C</a:t>
            </a:r>
            <a:r>
              <a:rPr lang="ca-ES" sz="2400">
                <a:solidFill>
                  <a:srgbClr val="3F4A74"/>
                </a:solidFill>
                <a:latin typeface="Roboto"/>
                <a:ea typeface="Roboto"/>
                <a:cs typeface="Roboto"/>
                <a:sym typeface="Roboto"/>
              </a:rPr>
              <a:t>. 5.131</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D</a:t>
            </a:r>
            <a:r>
              <a:rPr lang="ca-ES" sz="2400">
                <a:solidFill>
                  <a:srgbClr val="3F4A74"/>
                </a:solidFill>
                <a:latin typeface="Roboto"/>
                <a:ea typeface="Roboto"/>
                <a:cs typeface="Roboto"/>
                <a:sym typeface="Roboto"/>
              </a:rPr>
              <a:t>. 4.779.500</a:t>
            </a:r>
            <a:endParaRPr/>
          </a:p>
        </p:txBody>
      </p:sp>
      <p:sp>
        <p:nvSpPr>
          <p:cNvPr id="550" name="Google Shape;55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4" name="Shape 554"/>
        <p:cNvGrpSpPr/>
        <p:nvPr/>
      </p:nvGrpSpPr>
      <p:grpSpPr>
        <a:xfrm>
          <a:off x="0" y="0"/>
          <a:ext cx="0" cy="0"/>
          <a:chOff x="0" y="0"/>
          <a:chExt cx="0" cy="0"/>
        </a:xfrm>
      </p:grpSpPr>
      <p:sp>
        <p:nvSpPr>
          <p:cNvPr id="555" name="Google Shape;555;p12"/>
          <p:cNvSpPr/>
          <p:nvPr/>
        </p:nvSpPr>
        <p:spPr>
          <a:xfrm>
            <a:off x="754679" y="2737916"/>
            <a:ext cx="4572000"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rgbClr val="000000"/>
              </a:solidFill>
              <a:latin typeface="Open Sans"/>
              <a:ea typeface="Open Sans"/>
              <a:cs typeface="Open Sans"/>
              <a:sym typeface="Open Sans"/>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A</a:t>
            </a:r>
            <a:r>
              <a:rPr lang="ca-ES" sz="2400">
                <a:solidFill>
                  <a:srgbClr val="3F4A74"/>
                </a:solidFill>
                <a:latin typeface="Roboto"/>
                <a:ea typeface="Roboto"/>
                <a:cs typeface="Roboto"/>
                <a:sym typeface="Roboto"/>
              </a:rPr>
              <a:t>. 2.410 €</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B</a:t>
            </a:r>
            <a:r>
              <a:rPr lang="ca-ES" sz="2400">
                <a:solidFill>
                  <a:srgbClr val="3F4A74"/>
                </a:solidFill>
                <a:latin typeface="Roboto"/>
                <a:ea typeface="Roboto"/>
                <a:cs typeface="Roboto"/>
                <a:sym typeface="Roboto"/>
              </a:rPr>
              <a:t>. 4.550 €</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C</a:t>
            </a:r>
            <a:r>
              <a:rPr lang="ca-ES" sz="2400">
                <a:solidFill>
                  <a:srgbClr val="3F4A74"/>
                </a:solidFill>
                <a:latin typeface="Roboto"/>
                <a:ea typeface="Roboto"/>
                <a:cs typeface="Roboto"/>
                <a:sym typeface="Roboto"/>
              </a:rPr>
              <a:t>. 14.422 €</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D</a:t>
            </a:r>
            <a:r>
              <a:rPr lang="ca-ES" sz="2400">
                <a:solidFill>
                  <a:srgbClr val="3F4A74"/>
                </a:solidFill>
                <a:latin typeface="Roboto"/>
                <a:ea typeface="Roboto"/>
                <a:cs typeface="Roboto"/>
                <a:sym typeface="Roboto"/>
              </a:rPr>
              <a:t>. 172.832 €</a:t>
            </a:r>
            <a:endParaRPr/>
          </a:p>
        </p:txBody>
      </p:sp>
      <p:sp>
        <p:nvSpPr>
          <p:cNvPr id="556" name="Google Shape;556;p12"/>
          <p:cNvSpPr/>
          <p:nvPr/>
        </p:nvSpPr>
        <p:spPr>
          <a:xfrm>
            <a:off x="493041" y="754843"/>
            <a:ext cx="5287033" cy="707886"/>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lang="ca-ES" sz="4000">
                <a:solidFill>
                  <a:srgbClr val="1F497D"/>
                </a:solidFill>
                <a:latin typeface="Roboto"/>
                <a:ea typeface="Roboto"/>
                <a:cs typeface="Roboto"/>
                <a:sym typeface="Roboto"/>
              </a:rPr>
              <a:t>Pregunta 5/5</a:t>
            </a:r>
            <a:endParaRPr/>
          </a:p>
        </p:txBody>
      </p:sp>
      <p:sp>
        <p:nvSpPr>
          <p:cNvPr id="557" name="Google Shape;557;p12"/>
          <p:cNvSpPr/>
          <p:nvPr/>
        </p:nvSpPr>
        <p:spPr>
          <a:xfrm>
            <a:off x="493041" y="1848887"/>
            <a:ext cx="7823375" cy="12926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600">
                <a:solidFill>
                  <a:schemeClr val="accent2"/>
                </a:solidFill>
                <a:latin typeface="Roboto"/>
                <a:ea typeface="Roboto"/>
                <a:cs typeface="Roboto"/>
                <a:sym typeface="Roboto"/>
              </a:rPr>
              <a:t>Quan pagareu d’interessos d’un crèdit, per un cotxe de 20.000 €, durant 6 anys a un 7% d’interès anual?</a:t>
            </a:r>
            <a:endParaRPr/>
          </a:p>
          <a:p>
            <a:pPr indent="0" lvl="0" marL="0" marR="0" rtl="0" algn="l">
              <a:spcBef>
                <a:spcPts val="0"/>
              </a:spcBef>
              <a:spcAft>
                <a:spcPts val="0"/>
              </a:spcAft>
              <a:buNone/>
            </a:pPr>
            <a:r>
              <a:t/>
            </a:r>
            <a:endParaRPr sz="2600">
              <a:solidFill>
                <a:schemeClr val="accent2"/>
              </a:solidFill>
              <a:latin typeface="Roboto"/>
              <a:ea typeface="Roboto"/>
              <a:cs typeface="Roboto"/>
              <a:sym typeface="Roboto"/>
            </a:endParaRPr>
          </a:p>
        </p:txBody>
      </p:sp>
      <p:pic>
        <p:nvPicPr>
          <p:cNvPr descr="Fondo coche elÃ©ctrico" id="558" name="Google Shape;558;p12"/>
          <p:cNvPicPr preferRelativeResize="0"/>
          <p:nvPr/>
        </p:nvPicPr>
        <p:blipFill rotWithShape="1">
          <a:blip r:embed="rId4">
            <a:alphaModFix/>
          </a:blip>
          <a:srcRect b="28065" l="7245" r="5800" t="25361"/>
          <a:stretch/>
        </p:blipFill>
        <p:spPr>
          <a:xfrm>
            <a:off x="4428881" y="3068960"/>
            <a:ext cx="3888432" cy="2082764"/>
          </a:xfrm>
          <a:prstGeom prst="rect">
            <a:avLst/>
          </a:prstGeom>
          <a:noFill/>
          <a:ln>
            <a:noFill/>
          </a:ln>
        </p:spPr>
      </p:pic>
      <p:sp>
        <p:nvSpPr>
          <p:cNvPr id="559" name="Google Shape;55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63" name="Shape 563"/>
        <p:cNvGrpSpPr/>
        <p:nvPr/>
      </p:nvGrpSpPr>
      <p:grpSpPr>
        <a:xfrm>
          <a:off x="0" y="0"/>
          <a:ext cx="0" cy="0"/>
          <a:chOff x="0" y="0"/>
          <a:chExt cx="0" cy="0"/>
        </a:xfrm>
      </p:grpSpPr>
      <p:sp>
        <p:nvSpPr>
          <p:cNvPr id="564" name="Google Shape;564;p13"/>
          <p:cNvSpPr/>
          <p:nvPr/>
        </p:nvSpPr>
        <p:spPr>
          <a:xfrm>
            <a:off x="493041" y="754843"/>
            <a:ext cx="5287033" cy="707886"/>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lang="ca-ES" sz="4000">
                <a:solidFill>
                  <a:srgbClr val="1F497D"/>
                </a:solidFill>
                <a:latin typeface="Roboto"/>
                <a:ea typeface="Roboto"/>
                <a:cs typeface="Roboto"/>
                <a:sym typeface="Roboto"/>
              </a:rPr>
              <a:t>Pregunta 5/5</a:t>
            </a:r>
            <a:endParaRPr/>
          </a:p>
        </p:txBody>
      </p:sp>
      <p:sp>
        <p:nvSpPr>
          <p:cNvPr id="565" name="Google Shape;565;p13"/>
          <p:cNvSpPr/>
          <p:nvPr/>
        </p:nvSpPr>
        <p:spPr>
          <a:xfrm>
            <a:off x="493041" y="1848887"/>
            <a:ext cx="7823375" cy="12926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600">
                <a:solidFill>
                  <a:schemeClr val="accent2"/>
                </a:solidFill>
                <a:latin typeface="Roboto"/>
                <a:ea typeface="Roboto"/>
                <a:cs typeface="Roboto"/>
                <a:sym typeface="Roboto"/>
              </a:rPr>
              <a:t>Quan pagareu d’interessos d’un crèdit, per un cotxe de 20.000 €, durant 6 anys a un 7% d’interès anual?</a:t>
            </a:r>
            <a:endParaRPr/>
          </a:p>
          <a:p>
            <a:pPr indent="0" lvl="0" marL="0" marR="0" rtl="0" algn="l">
              <a:spcBef>
                <a:spcPts val="0"/>
              </a:spcBef>
              <a:spcAft>
                <a:spcPts val="0"/>
              </a:spcAft>
              <a:buNone/>
            </a:pPr>
            <a:r>
              <a:t/>
            </a:r>
            <a:endParaRPr sz="2600">
              <a:solidFill>
                <a:schemeClr val="accent2"/>
              </a:solidFill>
              <a:latin typeface="Roboto"/>
              <a:ea typeface="Roboto"/>
              <a:cs typeface="Roboto"/>
              <a:sym typeface="Roboto"/>
            </a:endParaRPr>
          </a:p>
        </p:txBody>
      </p:sp>
      <p:pic>
        <p:nvPicPr>
          <p:cNvPr descr="Fondo coche elÃ©ctrico" id="566" name="Google Shape;566;p13"/>
          <p:cNvPicPr preferRelativeResize="0"/>
          <p:nvPr/>
        </p:nvPicPr>
        <p:blipFill rotWithShape="1">
          <a:blip r:embed="rId4">
            <a:alphaModFix/>
          </a:blip>
          <a:srcRect b="28065" l="7245" r="5800" t="25361"/>
          <a:stretch/>
        </p:blipFill>
        <p:spPr>
          <a:xfrm>
            <a:off x="4428881" y="3068960"/>
            <a:ext cx="3888432" cy="2082764"/>
          </a:xfrm>
          <a:prstGeom prst="rect">
            <a:avLst/>
          </a:prstGeom>
          <a:noFill/>
          <a:ln>
            <a:noFill/>
          </a:ln>
        </p:spPr>
      </p:pic>
      <p:sp>
        <p:nvSpPr>
          <p:cNvPr id="567" name="Google Shape;567;p13"/>
          <p:cNvSpPr/>
          <p:nvPr/>
        </p:nvSpPr>
        <p:spPr>
          <a:xfrm>
            <a:off x="755576" y="3909410"/>
            <a:ext cx="2033344" cy="476766"/>
          </a:xfrm>
          <a:prstGeom prst="roundRect">
            <a:avLst>
              <a:gd fmla="val 16667" name="adj"/>
            </a:avLst>
          </a:prstGeom>
          <a:solidFill>
            <a:schemeClr val="accent3">
              <a:alpha val="49803"/>
            </a:schemeClr>
          </a:solid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8" name="Google Shape;568;p13"/>
          <p:cNvSpPr/>
          <p:nvPr/>
        </p:nvSpPr>
        <p:spPr>
          <a:xfrm>
            <a:off x="754679" y="2737916"/>
            <a:ext cx="4572000"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rgbClr val="000000"/>
              </a:solidFill>
              <a:latin typeface="Open Sans"/>
              <a:ea typeface="Open Sans"/>
              <a:cs typeface="Open Sans"/>
              <a:sym typeface="Open Sans"/>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A</a:t>
            </a:r>
            <a:r>
              <a:rPr lang="ca-ES" sz="2400">
                <a:solidFill>
                  <a:srgbClr val="3F4A74"/>
                </a:solidFill>
                <a:latin typeface="Roboto"/>
                <a:ea typeface="Roboto"/>
                <a:cs typeface="Roboto"/>
                <a:sym typeface="Roboto"/>
              </a:rPr>
              <a:t>. 2.410 €</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B</a:t>
            </a:r>
            <a:r>
              <a:rPr lang="ca-ES" sz="2400">
                <a:solidFill>
                  <a:srgbClr val="3F4A74"/>
                </a:solidFill>
                <a:latin typeface="Roboto"/>
                <a:ea typeface="Roboto"/>
                <a:cs typeface="Roboto"/>
                <a:sym typeface="Roboto"/>
              </a:rPr>
              <a:t>. 4.550 €</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C</a:t>
            </a:r>
            <a:r>
              <a:rPr lang="ca-ES" sz="2400">
                <a:solidFill>
                  <a:srgbClr val="3F4A74"/>
                </a:solidFill>
                <a:latin typeface="Roboto"/>
                <a:ea typeface="Roboto"/>
                <a:cs typeface="Roboto"/>
                <a:sym typeface="Roboto"/>
              </a:rPr>
              <a:t>. 14.422 €</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D</a:t>
            </a:r>
            <a:r>
              <a:rPr lang="ca-ES" sz="2400">
                <a:solidFill>
                  <a:srgbClr val="3F4A74"/>
                </a:solidFill>
                <a:latin typeface="Roboto"/>
                <a:ea typeface="Roboto"/>
                <a:cs typeface="Roboto"/>
                <a:sym typeface="Roboto"/>
              </a:rPr>
              <a:t>. 172.832 €</a:t>
            </a:r>
            <a:endParaRPr/>
          </a:p>
        </p:txBody>
      </p:sp>
      <p:sp>
        <p:nvSpPr>
          <p:cNvPr id="569" name="Google Shape;569;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14"/>
          <p:cNvSpPr/>
          <p:nvPr/>
        </p:nvSpPr>
        <p:spPr>
          <a:xfrm>
            <a:off x="0" y="0"/>
            <a:ext cx="9144000" cy="68580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14"/>
          <p:cNvSpPr/>
          <p:nvPr/>
        </p:nvSpPr>
        <p:spPr>
          <a:xfrm>
            <a:off x="1763688" y="1556792"/>
            <a:ext cx="5328592" cy="3927608"/>
          </a:xfrm>
          <a:prstGeom prst="ellipse">
            <a:avLst/>
          </a:prstGeom>
          <a:solidFill>
            <a:srgbClr val="4D4D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6" name="Google Shape;576;p14"/>
          <p:cNvSpPr/>
          <p:nvPr/>
        </p:nvSpPr>
        <p:spPr>
          <a:xfrm>
            <a:off x="1620788" y="1548630"/>
            <a:ext cx="5328592" cy="3927608"/>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14"/>
          <p:cNvSpPr/>
          <p:nvPr/>
        </p:nvSpPr>
        <p:spPr>
          <a:xfrm rot="7672000">
            <a:off x="6183287" y="4786326"/>
            <a:ext cx="360040" cy="792088"/>
          </a:xfrm>
          <a:prstGeom prst="triangle">
            <a:avLst>
              <a:gd fmla="val 50000" name="adj"/>
            </a:avLst>
          </a:prstGeom>
          <a:solidFill>
            <a:srgbClr val="4D4D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14"/>
          <p:cNvSpPr/>
          <p:nvPr/>
        </p:nvSpPr>
        <p:spPr>
          <a:xfrm rot="7672000">
            <a:off x="6111279" y="4663962"/>
            <a:ext cx="360040" cy="792088"/>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9" name="Google Shape;579;p14"/>
          <p:cNvSpPr txBox="1"/>
          <p:nvPr/>
        </p:nvSpPr>
        <p:spPr>
          <a:xfrm>
            <a:off x="2124844" y="2143682"/>
            <a:ext cx="4320480" cy="1728192"/>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6600"/>
              <a:buFont typeface="Walter Turncoat"/>
              <a:buNone/>
            </a:pPr>
            <a:br>
              <a:rPr b="0" i="0" lang="ca-ES" sz="6600" u="none" cap="none" strike="noStrike">
                <a:solidFill>
                  <a:srgbClr val="366092"/>
                </a:solidFill>
                <a:latin typeface="Walter Turncoat"/>
                <a:ea typeface="Walter Turncoat"/>
                <a:cs typeface="Walter Turncoat"/>
                <a:sym typeface="Walter Turncoat"/>
              </a:rPr>
            </a:br>
            <a:r>
              <a:rPr b="0" i="0" lang="ca-ES" sz="5400" u="none" cap="none" strike="noStrike">
                <a:solidFill>
                  <a:srgbClr val="3F4A74"/>
                </a:solidFill>
                <a:latin typeface="Roboto Black"/>
                <a:ea typeface="Roboto Black"/>
                <a:cs typeface="Roboto Black"/>
                <a:sym typeface="Roboto Black"/>
              </a:rPr>
              <a:t>Endeutament</a:t>
            </a: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3" name="Shape 583"/>
        <p:cNvGrpSpPr/>
        <p:nvPr/>
      </p:nvGrpSpPr>
      <p:grpSpPr>
        <a:xfrm>
          <a:off x="0" y="0"/>
          <a:ext cx="0" cy="0"/>
          <a:chOff x="0" y="0"/>
          <a:chExt cx="0" cy="0"/>
        </a:xfrm>
      </p:grpSpPr>
      <p:grpSp>
        <p:nvGrpSpPr>
          <p:cNvPr id="584" name="Google Shape;584;p15"/>
          <p:cNvGrpSpPr/>
          <p:nvPr/>
        </p:nvGrpSpPr>
        <p:grpSpPr>
          <a:xfrm>
            <a:off x="507866" y="1888733"/>
            <a:ext cx="4606132" cy="4320897"/>
            <a:chOff x="928311" y="2043245"/>
            <a:chExt cx="4606132" cy="4320897"/>
          </a:xfrm>
        </p:grpSpPr>
        <p:pic>
          <p:nvPicPr>
            <p:cNvPr id="585" name="Google Shape;585;p15"/>
            <p:cNvPicPr preferRelativeResize="0"/>
            <p:nvPr/>
          </p:nvPicPr>
          <p:blipFill rotWithShape="1">
            <a:blip r:embed="rId4">
              <a:alphaModFix/>
            </a:blip>
            <a:srcRect b="67970" l="5991" r="73053" t="4027"/>
            <a:stretch/>
          </p:blipFill>
          <p:spPr>
            <a:xfrm rot="287369">
              <a:off x="1086839" y="2215360"/>
              <a:ext cx="4289077" cy="3976667"/>
            </a:xfrm>
            <a:prstGeom prst="rect">
              <a:avLst/>
            </a:prstGeom>
            <a:noFill/>
            <a:ln>
              <a:noFill/>
            </a:ln>
          </p:spPr>
        </p:pic>
        <p:sp>
          <p:nvSpPr>
            <p:cNvPr id="586" name="Google Shape;586;p15"/>
            <p:cNvSpPr/>
            <p:nvPr/>
          </p:nvSpPr>
          <p:spPr>
            <a:xfrm rot="350180">
              <a:off x="2158781" y="3176070"/>
              <a:ext cx="1861928" cy="2308324"/>
            </a:xfrm>
            <a:prstGeom prst="rect">
              <a:avLst/>
            </a:prstGeom>
            <a:noFill/>
            <a:ln>
              <a:noFill/>
            </a:ln>
          </p:spPr>
          <p:txBody>
            <a:bodyPr anchorCtr="0" anchor="t" bIns="45700" lIns="91425" spcFirstLastPara="1" rIns="91425" wrap="square" tIns="45700">
              <a:spAutoFit/>
            </a:bodyPr>
            <a:lstStyle/>
            <a:p>
              <a:pPr indent="-342900" lvl="0" marL="342900" marR="0" rtl="0" algn="l">
                <a:lnSpc>
                  <a:spcPct val="200000"/>
                </a:lnSpc>
                <a:spcBef>
                  <a:spcPts val="0"/>
                </a:spcBef>
                <a:spcAft>
                  <a:spcPts val="0"/>
                </a:spcAft>
                <a:buClr>
                  <a:srgbClr val="3F4A74"/>
                </a:buClr>
                <a:buSzPts val="2400"/>
                <a:buFont typeface="Noto Sans Symbols"/>
                <a:buChar char="✔"/>
              </a:pPr>
              <a:r>
                <a:rPr b="1" lang="ca-ES" sz="2400">
                  <a:solidFill>
                    <a:srgbClr val="3F4A74"/>
                  </a:solidFill>
                  <a:latin typeface="Roboto"/>
                  <a:ea typeface="Roboto"/>
                  <a:cs typeface="Roboto"/>
                  <a:sym typeface="Roboto"/>
                </a:rPr>
                <a:t>....</a:t>
              </a:r>
              <a:endParaRPr/>
            </a:p>
            <a:p>
              <a:pPr indent="-342900" lvl="0" marL="342900" marR="0" rtl="0" algn="l">
                <a:lnSpc>
                  <a:spcPct val="200000"/>
                </a:lnSpc>
                <a:spcBef>
                  <a:spcPts val="0"/>
                </a:spcBef>
                <a:spcAft>
                  <a:spcPts val="0"/>
                </a:spcAft>
                <a:buClr>
                  <a:srgbClr val="3F4A74"/>
                </a:buClr>
                <a:buSzPts val="2400"/>
                <a:buFont typeface="Noto Sans Symbols"/>
                <a:buChar char="✔"/>
              </a:pPr>
              <a:r>
                <a:rPr b="1" lang="ca-ES" sz="2400">
                  <a:solidFill>
                    <a:srgbClr val="3F4A74"/>
                  </a:solidFill>
                  <a:latin typeface="Roboto"/>
                  <a:ea typeface="Roboto"/>
                  <a:cs typeface="Roboto"/>
                  <a:sym typeface="Roboto"/>
                </a:rPr>
                <a:t>...</a:t>
              </a:r>
              <a:endParaRPr/>
            </a:p>
            <a:p>
              <a:pPr indent="-342900" lvl="0" marL="342900" marR="0" rtl="0" algn="l">
                <a:lnSpc>
                  <a:spcPct val="200000"/>
                </a:lnSpc>
                <a:spcBef>
                  <a:spcPts val="0"/>
                </a:spcBef>
                <a:spcAft>
                  <a:spcPts val="0"/>
                </a:spcAft>
                <a:buClr>
                  <a:srgbClr val="3F4A74"/>
                </a:buClr>
                <a:buSzPts val="2400"/>
                <a:buFont typeface="Noto Sans Symbols"/>
                <a:buChar char="✔"/>
              </a:pPr>
              <a:r>
                <a:rPr b="1" lang="ca-ES" sz="2400">
                  <a:solidFill>
                    <a:srgbClr val="3F4A74"/>
                  </a:solidFill>
                  <a:latin typeface="Roboto"/>
                  <a:ea typeface="Roboto"/>
                  <a:cs typeface="Roboto"/>
                  <a:sym typeface="Roboto"/>
                </a:rPr>
                <a:t>...</a:t>
              </a:r>
              <a:endParaRPr/>
            </a:p>
          </p:txBody>
        </p:sp>
      </p:grpSp>
      <p:pic>
        <p:nvPicPr>
          <p:cNvPr id="587" name="Google Shape;587;p15"/>
          <p:cNvPicPr preferRelativeResize="0"/>
          <p:nvPr/>
        </p:nvPicPr>
        <p:blipFill rotWithShape="1">
          <a:blip r:embed="rId5">
            <a:alphaModFix/>
          </a:blip>
          <a:srcRect b="0" l="0" r="0" t="0"/>
          <a:stretch/>
        </p:blipFill>
        <p:spPr>
          <a:xfrm>
            <a:off x="407870" y="561264"/>
            <a:ext cx="3200136" cy="1072807"/>
          </a:xfrm>
          <a:prstGeom prst="rect">
            <a:avLst/>
          </a:prstGeom>
          <a:noFill/>
          <a:ln>
            <a:noFill/>
          </a:ln>
        </p:spPr>
      </p:pic>
      <p:grpSp>
        <p:nvGrpSpPr>
          <p:cNvPr id="588" name="Google Shape;588;p15"/>
          <p:cNvGrpSpPr/>
          <p:nvPr/>
        </p:nvGrpSpPr>
        <p:grpSpPr>
          <a:xfrm>
            <a:off x="3657787" y="714046"/>
            <a:ext cx="5017290" cy="5667344"/>
            <a:chOff x="3756580" y="713983"/>
            <a:chExt cx="5017290" cy="5667344"/>
          </a:xfrm>
        </p:grpSpPr>
        <p:pic>
          <p:nvPicPr>
            <p:cNvPr descr="Recurso 4.png" id="589" name="Google Shape;589;p15"/>
            <p:cNvPicPr preferRelativeResize="0"/>
            <p:nvPr/>
          </p:nvPicPr>
          <p:blipFill rotWithShape="1">
            <a:blip r:embed="rId6">
              <a:alphaModFix/>
            </a:blip>
            <a:srcRect b="0" l="0" r="-2129" t="24959"/>
            <a:stretch/>
          </p:blipFill>
          <p:spPr>
            <a:xfrm>
              <a:off x="5554964" y="2637628"/>
              <a:ext cx="3218906" cy="3743699"/>
            </a:xfrm>
            <a:prstGeom prst="rect">
              <a:avLst/>
            </a:prstGeom>
            <a:noFill/>
            <a:ln>
              <a:noFill/>
            </a:ln>
          </p:spPr>
        </p:pic>
        <p:sp>
          <p:nvSpPr>
            <p:cNvPr id="590" name="Google Shape;590;p15"/>
            <p:cNvSpPr/>
            <p:nvPr/>
          </p:nvSpPr>
          <p:spPr>
            <a:xfrm>
              <a:off x="3756580" y="713983"/>
              <a:ext cx="4044462" cy="2094711"/>
            </a:xfrm>
            <a:prstGeom prst="wedgeEllipseCallout">
              <a:avLst>
                <a:gd fmla="val 29936" name="adj1"/>
                <a:gd fmla="val 51983" name="adj2"/>
              </a:avLst>
            </a:prstGeom>
            <a:solidFill>
              <a:srgbClr val="FFFFFF"/>
            </a:solidFill>
            <a:ln>
              <a:noFill/>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1F497D"/>
                </a:buClr>
                <a:buSzPts val="3600"/>
                <a:buFont typeface="Roboto"/>
                <a:buNone/>
              </a:pPr>
              <a:r>
                <a:rPr b="1" i="0" lang="ca-ES" sz="3600" u="none" cap="none" strike="noStrike">
                  <a:solidFill>
                    <a:srgbClr val="1F497D"/>
                  </a:solidFill>
                  <a:latin typeface="Roboto"/>
                  <a:ea typeface="Roboto"/>
                  <a:cs typeface="Roboto"/>
                  <a:sym typeface="Roboto"/>
                </a:rPr>
                <a:t>Què és </a:t>
              </a:r>
              <a:endParaRPr/>
            </a:p>
            <a:p>
              <a:pPr indent="0" lvl="0" marL="0" marR="0" rtl="0" algn="ctr">
                <a:lnSpc>
                  <a:spcPct val="100000"/>
                </a:lnSpc>
                <a:spcBef>
                  <a:spcPts val="0"/>
                </a:spcBef>
                <a:spcAft>
                  <a:spcPts val="0"/>
                </a:spcAft>
                <a:buClr>
                  <a:srgbClr val="1F497D"/>
                </a:buClr>
                <a:buSzPts val="3600"/>
                <a:buFont typeface="Roboto"/>
                <a:buNone/>
              </a:pPr>
              <a:r>
                <a:rPr b="1" i="0" lang="ca-ES" sz="3600" u="none" cap="none" strike="noStrike">
                  <a:solidFill>
                    <a:srgbClr val="1F497D"/>
                  </a:solidFill>
                  <a:latin typeface="Roboto"/>
                  <a:ea typeface="Roboto"/>
                  <a:cs typeface="Roboto"/>
                  <a:sym typeface="Roboto"/>
                </a:rPr>
                <a:t>Endeutar-se</a:t>
              </a:r>
              <a:r>
                <a:rPr b="1" i="0" lang="ca-ES" sz="3600" u="none" cap="none" strike="noStrike">
                  <a:solidFill>
                    <a:srgbClr val="1F497D"/>
                  </a:solidFill>
                  <a:latin typeface="Roboto"/>
                  <a:ea typeface="Roboto"/>
                  <a:cs typeface="Roboto"/>
                  <a:sym typeface="Roboto"/>
                </a:rPr>
                <a:t>?</a:t>
              </a:r>
              <a:endParaRPr b="1" i="0" sz="3600" u="none" cap="none" strike="noStrike">
                <a:solidFill>
                  <a:srgbClr val="1F497D"/>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1000"/>
                <a:buFont typeface="Helvetica Neue"/>
                <a:buNone/>
              </a:pPr>
              <a:r>
                <a:t/>
              </a:r>
              <a:endParaRPr b="0" i="0" sz="1000" u="none" cap="none" strike="noStrike">
                <a:solidFill>
                  <a:srgbClr val="000000"/>
                </a:solidFill>
                <a:latin typeface="Calibri"/>
                <a:ea typeface="Calibri"/>
                <a:cs typeface="Calibri"/>
                <a:sym typeface="Calibri"/>
              </a:endParaRPr>
            </a:p>
          </p:txBody>
        </p:sp>
      </p:grpSp>
      <p:sp>
        <p:nvSpPr>
          <p:cNvPr id="591" name="Google Shape;591;p15"/>
          <p:cNvSpPr txBox="1"/>
          <p:nvPr>
            <p:ph idx="12" type="sldNum"/>
          </p:nvPr>
        </p:nvSpPr>
        <p:spPr>
          <a:xfrm>
            <a:off x="6553200" y="6404292"/>
            <a:ext cx="2133600" cy="269241"/>
          </a:xfrm>
          <a:prstGeom prst="rect">
            <a:avLst/>
          </a:prstGeom>
          <a:noFill/>
          <a:ln>
            <a:noFill/>
          </a:ln>
        </p:spPr>
        <p:txBody>
          <a:bodyPr anchorCtr="0" anchor="ctr" bIns="45700" lIns="45700" spcFirstLastPara="1" rIns="45700" wrap="square" tIns="45700">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ca-E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5" name="Shape 595"/>
        <p:cNvGrpSpPr/>
        <p:nvPr/>
      </p:nvGrpSpPr>
      <p:grpSpPr>
        <a:xfrm>
          <a:off x="0" y="0"/>
          <a:ext cx="0" cy="0"/>
          <a:chOff x="0" y="0"/>
          <a:chExt cx="0" cy="0"/>
        </a:xfrm>
      </p:grpSpPr>
      <p:grpSp>
        <p:nvGrpSpPr>
          <p:cNvPr id="596" name="Google Shape;596;p16"/>
          <p:cNvGrpSpPr/>
          <p:nvPr/>
        </p:nvGrpSpPr>
        <p:grpSpPr>
          <a:xfrm rot="341423">
            <a:off x="653559" y="1813928"/>
            <a:ext cx="4217443" cy="4369079"/>
            <a:chOff x="1115616" y="2060848"/>
            <a:chExt cx="4011112" cy="4165388"/>
          </a:xfrm>
        </p:grpSpPr>
        <p:pic>
          <p:nvPicPr>
            <p:cNvPr id="597" name="Google Shape;597;p16"/>
            <p:cNvPicPr preferRelativeResize="0"/>
            <p:nvPr/>
          </p:nvPicPr>
          <p:blipFill rotWithShape="1">
            <a:blip r:embed="rId4">
              <a:alphaModFix/>
            </a:blip>
            <a:srcRect b="3449" l="53150" r="26374" t="65895"/>
            <a:stretch/>
          </p:blipFill>
          <p:spPr>
            <a:xfrm>
              <a:off x="1115616" y="2060848"/>
              <a:ext cx="4011112" cy="4165388"/>
            </a:xfrm>
            <a:prstGeom prst="rect">
              <a:avLst/>
            </a:prstGeom>
            <a:noFill/>
            <a:ln>
              <a:noFill/>
            </a:ln>
          </p:spPr>
        </p:pic>
        <p:sp>
          <p:nvSpPr>
            <p:cNvPr id="598" name="Google Shape;598;p16"/>
            <p:cNvSpPr txBox="1"/>
            <p:nvPr/>
          </p:nvSpPr>
          <p:spPr>
            <a:xfrm rot="201941">
              <a:off x="2034891" y="3355654"/>
              <a:ext cx="2016224" cy="2200706"/>
            </a:xfrm>
            <a:prstGeom prst="rect">
              <a:avLst/>
            </a:prstGeom>
            <a:noFill/>
            <a:ln>
              <a:noFill/>
            </a:ln>
          </p:spPr>
          <p:txBody>
            <a:bodyPr anchorCtr="0" anchor="t" bIns="45700" lIns="45700" spcFirstLastPara="1" rIns="45700" wrap="square" tIns="45700">
              <a:spAutoFit/>
            </a:bodyPr>
            <a:lstStyle/>
            <a:p>
              <a:pPr indent="-190500" lvl="0" marL="342900" marR="0" rtl="0" algn="l">
                <a:lnSpc>
                  <a:spcPct val="100000"/>
                </a:lnSpc>
                <a:spcBef>
                  <a:spcPts val="0"/>
                </a:spcBef>
                <a:spcAft>
                  <a:spcPts val="0"/>
                </a:spcAft>
                <a:buClr>
                  <a:schemeClr val="dk1"/>
                </a:buClr>
                <a:buSzPts val="2400"/>
                <a:buFont typeface="Noto Sans Symbols"/>
                <a:buNone/>
              </a:pPr>
              <a:r>
                <a:t/>
              </a:r>
              <a:endParaRPr b="1" i="0" sz="2400" u="none" cap="none" strike="noStrike">
                <a:solidFill>
                  <a:srgbClr val="2A4067"/>
                </a:solidFill>
                <a:latin typeface="Roboto"/>
                <a:ea typeface="Roboto"/>
                <a:cs typeface="Roboto"/>
                <a:sym typeface="Roboto"/>
              </a:endParaRPr>
            </a:p>
            <a:p>
              <a:pPr indent="-342900" lvl="0" marL="342900" marR="0" rtl="0" algn="l">
                <a:lnSpc>
                  <a:spcPct val="100000"/>
                </a:lnSpc>
                <a:spcBef>
                  <a:spcPts val="0"/>
                </a:spcBef>
                <a:spcAft>
                  <a:spcPts val="0"/>
                </a:spcAft>
                <a:buClr>
                  <a:srgbClr val="2A4067"/>
                </a:buClr>
                <a:buSzPts val="2400"/>
                <a:buFont typeface="Noto Sans Symbols"/>
                <a:buChar char="✔"/>
              </a:pPr>
              <a:r>
                <a:rPr b="1" lang="ca-ES" sz="2400">
                  <a:solidFill>
                    <a:srgbClr val="2A4067"/>
                  </a:solidFill>
                  <a:latin typeface="Roboto"/>
                  <a:ea typeface="Roboto"/>
                  <a:cs typeface="Roboto"/>
                  <a:sym typeface="Roboto"/>
                </a:rPr>
                <a:t>...</a:t>
              </a:r>
              <a:endParaRPr b="1" i="0" sz="2400" u="none" cap="none" strike="noStrike">
                <a:solidFill>
                  <a:srgbClr val="2A4067"/>
                </a:solidFill>
                <a:latin typeface="Roboto"/>
                <a:ea typeface="Roboto"/>
                <a:cs typeface="Roboto"/>
                <a:sym typeface="Roboto"/>
              </a:endParaRPr>
            </a:p>
            <a:p>
              <a:pPr indent="0" lvl="0" marL="0" marR="0" rtl="0" algn="l">
                <a:lnSpc>
                  <a:spcPct val="100000"/>
                </a:lnSpc>
                <a:spcBef>
                  <a:spcPts val="0"/>
                </a:spcBef>
                <a:spcAft>
                  <a:spcPts val="0"/>
                </a:spcAft>
                <a:buNone/>
              </a:pPr>
              <a:r>
                <a:t/>
              </a:r>
              <a:endParaRPr b="1" i="0" sz="2400" u="none" cap="none" strike="noStrike">
                <a:solidFill>
                  <a:srgbClr val="2A4067"/>
                </a:solidFill>
                <a:latin typeface="Roboto"/>
                <a:ea typeface="Roboto"/>
                <a:cs typeface="Roboto"/>
                <a:sym typeface="Roboto"/>
              </a:endParaRPr>
            </a:p>
            <a:p>
              <a:pPr indent="-342900" lvl="0" marL="342900" marR="0" rtl="0" algn="l">
                <a:lnSpc>
                  <a:spcPct val="100000"/>
                </a:lnSpc>
                <a:spcBef>
                  <a:spcPts val="0"/>
                </a:spcBef>
                <a:spcAft>
                  <a:spcPts val="0"/>
                </a:spcAft>
                <a:buClr>
                  <a:srgbClr val="2A4067"/>
                </a:buClr>
                <a:buSzPts val="2400"/>
                <a:buFont typeface="Noto Sans Symbols"/>
                <a:buChar char="✔"/>
              </a:pPr>
              <a:r>
                <a:rPr b="1" lang="ca-ES" sz="2400">
                  <a:solidFill>
                    <a:srgbClr val="2A4067"/>
                  </a:solidFill>
                  <a:latin typeface="Roboto"/>
                  <a:ea typeface="Roboto"/>
                  <a:cs typeface="Roboto"/>
                  <a:sym typeface="Roboto"/>
                </a:rPr>
                <a:t>...</a:t>
              </a:r>
              <a:endParaRPr/>
            </a:p>
            <a:p>
              <a:pPr indent="0" lvl="0" marL="0" marR="0" rtl="0" algn="l">
                <a:lnSpc>
                  <a:spcPct val="100000"/>
                </a:lnSpc>
                <a:spcBef>
                  <a:spcPts val="0"/>
                </a:spcBef>
                <a:spcAft>
                  <a:spcPts val="0"/>
                </a:spcAft>
                <a:buNone/>
              </a:pPr>
              <a:r>
                <a:t/>
              </a:r>
              <a:endParaRPr b="1" sz="2400">
                <a:solidFill>
                  <a:srgbClr val="2A4067"/>
                </a:solidFill>
                <a:latin typeface="Roboto"/>
                <a:ea typeface="Roboto"/>
                <a:cs typeface="Roboto"/>
                <a:sym typeface="Roboto"/>
              </a:endParaRPr>
            </a:p>
            <a:p>
              <a:pPr indent="-342900" lvl="0" marL="342900" marR="0" rtl="0" algn="l">
                <a:lnSpc>
                  <a:spcPct val="100000"/>
                </a:lnSpc>
                <a:spcBef>
                  <a:spcPts val="0"/>
                </a:spcBef>
                <a:spcAft>
                  <a:spcPts val="0"/>
                </a:spcAft>
                <a:buClr>
                  <a:srgbClr val="2A4067"/>
                </a:buClr>
                <a:buSzPts val="2400"/>
                <a:buFont typeface="Noto Sans Symbols"/>
                <a:buChar char="✔"/>
              </a:pPr>
              <a:r>
                <a:rPr b="1" lang="ca-ES" sz="2400">
                  <a:solidFill>
                    <a:srgbClr val="2A4067"/>
                  </a:solidFill>
                  <a:latin typeface="Roboto"/>
                  <a:ea typeface="Roboto"/>
                  <a:cs typeface="Roboto"/>
                  <a:sym typeface="Roboto"/>
                </a:rPr>
                <a:t>...</a:t>
              </a:r>
              <a:endParaRPr b="1" i="0" sz="2400" u="none" cap="none" strike="noStrike">
                <a:solidFill>
                  <a:srgbClr val="2A4067"/>
                </a:solidFill>
                <a:latin typeface="Roboto"/>
                <a:ea typeface="Roboto"/>
                <a:cs typeface="Roboto"/>
                <a:sym typeface="Roboto"/>
              </a:endParaRPr>
            </a:p>
          </p:txBody>
        </p:sp>
      </p:grpSp>
      <p:pic>
        <p:nvPicPr>
          <p:cNvPr id="599" name="Google Shape;599;p16"/>
          <p:cNvPicPr preferRelativeResize="0"/>
          <p:nvPr/>
        </p:nvPicPr>
        <p:blipFill rotWithShape="1">
          <a:blip r:embed="rId5">
            <a:alphaModFix/>
          </a:blip>
          <a:srcRect b="0" l="0" r="0" t="0"/>
          <a:stretch/>
        </p:blipFill>
        <p:spPr>
          <a:xfrm>
            <a:off x="407870" y="561264"/>
            <a:ext cx="3200136" cy="1072807"/>
          </a:xfrm>
          <a:prstGeom prst="rect">
            <a:avLst/>
          </a:prstGeom>
          <a:noFill/>
          <a:ln>
            <a:noFill/>
          </a:ln>
        </p:spPr>
      </p:pic>
      <p:grpSp>
        <p:nvGrpSpPr>
          <p:cNvPr id="600" name="Google Shape;600;p16"/>
          <p:cNvGrpSpPr/>
          <p:nvPr/>
        </p:nvGrpSpPr>
        <p:grpSpPr>
          <a:xfrm>
            <a:off x="3608006" y="273952"/>
            <a:ext cx="5067071" cy="6107438"/>
            <a:chOff x="3608006" y="273952"/>
            <a:chExt cx="5067071" cy="6107438"/>
          </a:xfrm>
        </p:grpSpPr>
        <p:sp>
          <p:nvSpPr>
            <p:cNvPr id="601" name="Google Shape;601;p16"/>
            <p:cNvSpPr/>
            <p:nvPr/>
          </p:nvSpPr>
          <p:spPr>
            <a:xfrm>
              <a:off x="3608006" y="273952"/>
              <a:ext cx="4154978" cy="2683309"/>
            </a:xfrm>
            <a:prstGeom prst="wedgeEllipseCallout">
              <a:avLst>
                <a:gd fmla="val 29936" name="adj1"/>
                <a:gd fmla="val 51983" name="adj2"/>
              </a:avLst>
            </a:prstGeom>
            <a:solidFill>
              <a:srgbClr val="FFFFFF"/>
            </a:solidFill>
            <a:ln>
              <a:noFill/>
            </a:ln>
            <a:effectLst>
              <a:outerShdw blurRad="38100" rotWithShape="0" dir="5400000" dist="23000">
                <a:srgbClr val="000000">
                  <a:alpha val="34901"/>
                </a:srgbClr>
              </a:outerShdw>
            </a:effectLst>
          </p:spPr>
          <p:txBody>
            <a:bodyPr anchorCtr="0" anchor="ctr" bIns="45700" lIns="45700" spcFirstLastPara="1" rIns="45700" wrap="square" tIns="45700">
              <a:spAutoFit/>
            </a:bodyPr>
            <a:lstStyle/>
            <a:p>
              <a:pPr indent="0" lvl="0" marL="0" marR="0" rtl="0" algn="ctr">
                <a:spcBef>
                  <a:spcPts val="0"/>
                </a:spcBef>
                <a:spcAft>
                  <a:spcPts val="0"/>
                </a:spcAft>
                <a:buNone/>
              </a:pPr>
              <a:r>
                <a:rPr b="1" lang="ca-ES" sz="3600">
                  <a:solidFill>
                    <a:srgbClr val="1F497D"/>
                  </a:solidFill>
                  <a:latin typeface="Roboto"/>
                  <a:ea typeface="Roboto"/>
                  <a:cs typeface="Roboto"/>
                  <a:sym typeface="Roboto"/>
                </a:rPr>
                <a:t>Per a quines coses ens </a:t>
              </a:r>
              <a:endParaRPr/>
            </a:p>
            <a:p>
              <a:pPr indent="0" lvl="0" marL="0" marR="0" rtl="0" algn="ctr">
                <a:spcBef>
                  <a:spcPts val="0"/>
                </a:spcBef>
                <a:spcAft>
                  <a:spcPts val="0"/>
                </a:spcAft>
                <a:buNone/>
              </a:pPr>
              <a:r>
                <a:rPr b="1" lang="ca-ES" sz="3600">
                  <a:solidFill>
                    <a:srgbClr val="1F497D"/>
                  </a:solidFill>
                  <a:latin typeface="Roboto"/>
                  <a:ea typeface="Roboto"/>
                  <a:cs typeface="Roboto"/>
                  <a:sym typeface="Roboto"/>
                </a:rPr>
                <a:t>endeutem?</a:t>
              </a:r>
              <a:endParaRPr/>
            </a:p>
            <a:p>
              <a:pPr indent="0" lvl="0" marL="0" marR="0" rtl="0" algn="ctr">
                <a:spcBef>
                  <a:spcPts val="0"/>
                </a:spcBef>
                <a:spcAft>
                  <a:spcPts val="0"/>
                </a:spcAft>
                <a:buNone/>
              </a:pPr>
              <a:r>
                <a:t/>
              </a:r>
              <a:endParaRPr b="0" i="0" sz="1000" u="none" cap="none" strike="noStrike">
                <a:solidFill>
                  <a:srgbClr val="000000"/>
                </a:solidFill>
                <a:latin typeface="Helvetica Neue"/>
                <a:ea typeface="Helvetica Neue"/>
                <a:cs typeface="Helvetica Neue"/>
                <a:sym typeface="Helvetica Neue"/>
              </a:endParaRPr>
            </a:p>
          </p:txBody>
        </p:sp>
        <p:pic>
          <p:nvPicPr>
            <p:cNvPr descr="Recurso 4.png" id="602" name="Google Shape;602;p16"/>
            <p:cNvPicPr preferRelativeResize="0"/>
            <p:nvPr/>
          </p:nvPicPr>
          <p:blipFill rotWithShape="1">
            <a:blip r:embed="rId6">
              <a:alphaModFix/>
            </a:blip>
            <a:srcRect b="0" l="0" r="-2129" t="24959"/>
            <a:stretch/>
          </p:blipFill>
          <p:spPr>
            <a:xfrm>
              <a:off x="5456171" y="2637691"/>
              <a:ext cx="3218906" cy="3743699"/>
            </a:xfrm>
            <a:prstGeom prst="rect">
              <a:avLst/>
            </a:prstGeom>
            <a:noFill/>
            <a:ln>
              <a:noFill/>
            </a:ln>
          </p:spPr>
        </p:pic>
      </p:grpSp>
      <p:sp>
        <p:nvSpPr>
          <p:cNvPr id="603" name="Google Shape;603;p16"/>
          <p:cNvSpPr txBox="1"/>
          <p:nvPr>
            <p:ph idx="12" type="sldNum"/>
          </p:nvPr>
        </p:nvSpPr>
        <p:spPr>
          <a:xfrm>
            <a:off x="6553200" y="6404292"/>
            <a:ext cx="2133600" cy="269241"/>
          </a:xfrm>
          <a:prstGeom prst="rect">
            <a:avLst/>
          </a:prstGeom>
          <a:noFill/>
          <a:ln>
            <a:noFill/>
          </a:ln>
        </p:spPr>
        <p:txBody>
          <a:bodyPr anchorCtr="0" anchor="ctr" bIns="45700" lIns="45700" spcFirstLastPara="1" rIns="45700" wrap="square" tIns="45700">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ca-E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7" name="Shape 607"/>
        <p:cNvGrpSpPr/>
        <p:nvPr/>
      </p:nvGrpSpPr>
      <p:grpSpPr>
        <a:xfrm>
          <a:off x="0" y="0"/>
          <a:ext cx="0" cy="0"/>
          <a:chOff x="0" y="0"/>
          <a:chExt cx="0" cy="0"/>
        </a:xfrm>
      </p:grpSpPr>
      <p:pic>
        <p:nvPicPr>
          <p:cNvPr id="608" name="Google Shape;608;p17"/>
          <p:cNvPicPr preferRelativeResize="0"/>
          <p:nvPr/>
        </p:nvPicPr>
        <p:blipFill rotWithShape="1">
          <a:blip r:embed="rId4">
            <a:alphaModFix/>
          </a:blip>
          <a:srcRect b="16322" l="46565" r="24640" t="24137"/>
          <a:stretch/>
        </p:blipFill>
        <p:spPr>
          <a:xfrm>
            <a:off x="5029200" y="1655378"/>
            <a:ext cx="2632841" cy="4083269"/>
          </a:xfrm>
          <a:prstGeom prst="rect">
            <a:avLst/>
          </a:prstGeom>
          <a:noFill/>
          <a:ln>
            <a:noFill/>
          </a:ln>
        </p:spPr>
      </p:pic>
      <p:pic>
        <p:nvPicPr>
          <p:cNvPr id="609" name="Google Shape;609;p17"/>
          <p:cNvPicPr preferRelativeResize="0"/>
          <p:nvPr/>
        </p:nvPicPr>
        <p:blipFill rotWithShape="1">
          <a:blip r:embed="rId5">
            <a:alphaModFix/>
          </a:blip>
          <a:srcRect b="16321" l="18965" r="54655" t="21149"/>
          <a:stretch/>
        </p:blipFill>
        <p:spPr>
          <a:xfrm>
            <a:off x="1277007" y="1450428"/>
            <a:ext cx="2412124" cy="4288219"/>
          </a:xfrm>
          <a:prstGeom prst="rect">
            <a:avLst/>
          </a:prstGeom>
          <a:noFill/>
          <a:ln>
            <a:noFill/>
          </a:ln>
        </p:spPr>
      </p:pic>
      <p:pic>
        <p:nvPicPr>
          <p:cNvPr id="610" name="Google Shape;610;p17"/>
          <p:cNvPicPr preferRelativeResize="0"/>
          <p:nvPr/>
        </p:nvPicPr>
        <p:blipFill rotWithShape="1">
          <a:blip r:embed="rId6">
            <a:alphaModFix/>
          </a:blip>
          <a:srcRect b="0" l="0" r="0" t="0"/>
          <a:stretch/>
        </p:blipFill>
        <p:spPr>
          <a:xfrm>
            <a:off x="536620" y="149348"/>
            <a:ext cx="3200136" cy="1072807"/>
          </a:xfrm>
          <a:prstGeom prst="rect">
            <a:avLst/>
          </a:prstGeom>
          <a:noFill/>
          <a:ln>
            <a:noFill/>
          </a:ln>
        </p:spPr>
      </p:pic>
      <p:sp>
        <p:nvSpPr>
          <p:cNvPr id="611" name="Google Shape;611;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5" name="Shape 615"/>
        <p:cNvGrpSpPr/>
        <p:nvPr/>
      </p:nvGrpSpPr>
      <p:grpSpPr>
        <a:xfrm>
          <a:off x="0" y="0"/>
          <a:ext cx="0" cy="0"/>
          <a:chOff x="0" y="0"/>
          <a:chExt cx="0" cy="0"/>
        </a:xfrm>
      </p:grpSpPr>
      <p:pic>
        <p:nvPicPr>
          <p:cNvPr id="616" name="Google Shape;616;p18"/>
          <p:cNvPicPr preferRelativeResize="0"/>
          <p:nvPr/>
        </p:nvPicPr>
        <p:blipFill rotWithShape="1">
          <a:blip r:embed="rId4">
            <a:alphaModFix/>
          </a:blip>
          <a:srcRect b="14024" l="48016" r="25621" t="22986"/>
          <a:stretch/>
        </p:blipFill>
        <p:spPr>
          <a:xfrm>
            <a:off x="7176139" y="3467135"/>
            <a:ext cx="1225476" cy="2196000"/>
          </a:xfrm>
          <a:prstGeom prst="rect">
            <a:avLst/>
          </a:prstGeom>
          <a:noFill/>
          <a:ln>
            <a:noFill/>
          </a:ln>
        </p:spPr>
      </p:pic>
      <p:pic>
        <p:nvPicPr>
          <p:cNvPr id="617" name="Google Shape;617;p18"/>
          <p:cNvPicPr preferRelativeResize="0"/>
          <p:nvPr/>
        </p:nvPicPr>
        <p:blipFill rotWithShape="1">
          <a:blip r:embed="rId5">
            <a:alphaModFix/>
          </a:blip>
          <a:srcRect b="17462" l="19138" r="56568" t="22758"/>
          <a:stretch/>
        </p:blipFill>
        <p:spPr>
          <a:xfrm>
            <a:off x="921264" y="1417288"/>
            <a:ext cx="1110725" cy="2049847"/>
          </a:xfrm>
          <a:prstGeom prst="rect">
            <a:avLst/>
          </a:prstGeom>
          <a:noFill/>
          <a:ln>
            <a:noFill/>
          </a:ln>
        </p:spPr>
      </p:pic>
      <p:graphicFrame>
        <p:nvGraphicFramePr>
          <p:cNvPr id="618" name="Google Shape;618;p18"/>
          <p:cNvGraphicFramePr/>
          <p:nvPr/>
        </p:nvGraphicFramePr>
        <p:xfrm>
          <a:off x="2448230" y="2809795"/>
          <a:ext cx="3000000" cy="3000000"/>
        </p:xfrm>
        <a:graphic>
          <a:graphicData uri="http://schemas.openxmlformats.org/drawingml/2006/table">
            <a:tbl>
              <a:tblPr>
                <a:noFill/>
                <a:tableStyleId>{7494FFE1-4E62-498F-A368-5403E14F69D9}</a:tableStyleId>
              </a:tblPr>
              <a:tblGrid>
                <a:gridCol w="1725550"/>
                <a:gridCol w="1356850"/>
                <a:gridCol w="1199375"/>
              </a:tblGrid>
              <a:tr h="545700">
                <a:tc>
                  <a:txBody>
                    <a:bodyPr/>
                    <a:lstStyle/>
                    <a:p>
                      <a:pPr indent="0" lvl="0" marL="0" marR="0" rtl="0" algn="ctr">
                        <a:spcBef>
                          <a:spcPts val="0"/>
                        </a:spcBef>
                        <a:spcAft>
                          <a:spcPts val="0"/>
                        </a:spcAft>
                        <a:buNone/>
                      </a:pPr>
                      <a:r>
                        <a:rPr lang="ca-ES" sz="1400" u="none" cap="none" strike="noStrike">
                          <a:solidFill>
                            <a:srgbClr val="3F4A74"/>
                          </a:solidFill>
                          <a:latin typeface="Roboto Black"/>
                          <a:ea typeface="Roboto Black"/>
                          <a:cs typeface="Roboto Black"/>
                          <a:sym typeface="Roboto Black"/>
                        </a:rPr>
                        <a:t>INGRESSOS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400" u="none" cap="none" strike="noStrike">
                          <a:solidFill>
                            <a:srgbClr val="3F4A74"/>
                          </a:solidFill>
                          <a:latin typeface="Roboto Black"/>
                          <a:ea typeface="Roboto Black"/>
                          <a:cs typeface="Roboto Black"/>
                          <a:sym typeface="Roboto Black"/>
                        </a:rPr>
                        <a:t>ESTALVIS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400" u="none" cap="none" strike="noStrike">
                          <a:solidFill>
                            <a:srgbClr val="3F4A74"/>
                          </a:solidFill>
                          <a:latin typeface="Roboto Black"/>
                          <a:ea typeface="Roboto Black"/>
                          <a:cs typeface="Roboto Black"/>
                          <a:sym typeface="Roboto Black"/>
                        </a:rPr>
                        <a:t>DEUTE</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r h="798475">
                <a:tc>
                  <a:txBody>
                    <a:bodyPr/>
                    <a:lstStyle/>
                    <a:p>
                      <a:pPr indent="0" lvl="0" marL="0" marR="0" rtl="0" algn="ctr">
                        <a:spcBef>
                          <a:spcPts val="0"/>
                        </a:spcBef>
                        <a:spcAft>
                          <a:spcPts val="0"/>
                        </a:spcAft>
                        <a:buNone/>
                      </a:pPr>
                      <a:r>
                        <a:rPr lang="ca-ES" sz="2800" u="none" cap="none" strike="noStrike">
                          <a:solidFill>
                            <a:srgbClr val="3F4A74"/>
                          </a:solidFill>
                          <a:latin typeface="Roboto Black"/>
                          <a:ea typeface="Roboto Black"/>
                          <a:cs typeface="Roboto Black"/>
                          <a:sym typeface="Roboto Black"/>
                        </a:rPr>
                        <a:t>40 € </a:t>
                      </a:r>
                      <a:r>
                        <a:rPr lang="ca-ES" sz="1400" u="none" cap="none" strike="noStrike">
                          <a:solidFill>
                            <a:srgbClr val="3F4A74"/>
                          </a:solidFill>
                          <a:latin typeface="Roboto Black"/>
                          <a:ea typeface="Roboto Black"/>
                          <a:cs typeface="Roboto Black"/>
                          <a:sym typeface="Roboto Black"/>
                        </a:rPr>
                        <a:t>al mes</a:t>
                      </a:r>
                      <a:endParaRPr sz="14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800" u="none" cap="none" strike="noStrike">
                          <a:solidFill>
                            <a:srgbClr val="3F4A74"/>
                          </a:solidFill>
                          <a:latin typeface="Roboto Black"/>
                          <a:ea typeface="Roboto Black"/>
                          <a:cs typeface="Roboto Black"/>
                          <a:sym typeface="Roboto Black"/>
                        </a:rPr>
                        <a:t>180 €</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800" u="none" cap="none" strike="noStrike">
                          <a:solidFill>
                            <a:srgbClr val="3F4A74"/>
                          </a:solidFill>
                          <a:latin typeface="Roboto Black"/>
                          <a:ea typeface="Roboto Black"/>
                          <a:cs typeface="Roboto Black"/>
                          <a:sym typeface="Roboto Black"/>
                        </a:rPr>
                        <a:t>0 €</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bl>
          </a:graphicData>
        </a:graphic>
      </p:graphicFrame>
      <p:pic>
        <p:nvPicPr>
          <p:cNvPr id="619" name="Google Shape;619;p18"/>
          <p:cNvPicPr preferRelativeResize="0"/>
          <p:nvPr/>
        </p:nvPicPr>
        <p:blipFill rotWithShape="1">
          <a:blip r:embed="rId6">
            <a:alphaModFix/>
          </a:blip>
          <a:srcRect b="0" l="0" r="0" t="0"/>
          <a:stretch/>
        </p:blipFill>
        <p:spPr>
          <a:xfrm>
            <a:off x="536620" y="149348"/>
            <a:ext cx="3200136" cy="1072807"/>
          </a:xfrm>
          <a:prstGeom prst="rect">
            <a:avLst/>
          </a:prstGeom>
          <a:noFill/>
          <a:ln>
            <a:noFill/>
          </a:ln>
        </p:spPr>
      </p:pic>
      <p:sp>
        <p:nvSpPr>
          <p:cNvPr id="620" name="Google Shape;62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solidFill>
                  <a:srgbClr val="888888"/>
                </a:solidFill>
              </a:rPr>
              <a:t>‹#›</a:t>
            </a:fld>
            <a:endParaRPr>
              <a:solidFill>
                <a:srgbClr val="888888"/>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4" name="Shape 624"/>
        <p:cNvGrpSpPr/>
        <p:nvPr/>
      </p:nvGrpSpPr>
      <p:grpSpPr>
        <a:xfrm>
          <a:off x="0" y="0"/>
          <a:ext cx="0" cy="0"/>
          <a:chOff x="0" y="0"/>
          <a:chExt cx="0" cy="0"/>
        </a:xfrm>
      </p:grpSpPr>
      <p:pic>
        <p:nvPicPr>
          <p:cNvPr id="625" name="Google Shape;625;p19"/>
          <p:cNvPicPr preferRelativeResize="0"/>
          <p:nvPr/>
        </p:nvPicPr>
        <p:blipFill rotWithShape="1">
          <a:blip r:embed="rId4">
            <a:alphaModFix/>
          </a:blip>
          <a:srcRect b="46297" l="18103" r="59828" t="17515"/>
          <a:stretch/>
        </p:blipFill>
        <p:spPr>
          <a:xfrm>
            <a:off x="927507" y="1179494"/>
            <a:ext cx="2017987" cy="2481717"/>
          </a:xfrm>
          <a:prstGeom prst="rect">
            <a:avLst/>
          </a:prstGeom>
          <a:noFill/>
          <a:ln>
            <a:noFill/>
          </a:ln>
        </p:spPr>
      </p:pic>
      <p:graphicFrame>
        <p:nvGraphicFramePr>
          <p:cNvPr id="626" name="Google Shape;626;p19"/>
          <p:cNvGraphicFramePr/>
          <p:nvPr/>
        </p:nvGraphicFramePr>
        <p:xfrm>
          <a:off x="575187" y="4050132"/>
          <a:ext cx="3000000" cy="3000000"/>
        </p:xfrm>
        <a:graphic>
          <a:graphicData uri="http://schemas.openxmlformats.org/drawingml/2006/table">
            <a:tbl>
              <a:tblPr>
                <a:noFill/>
                <a:tableStyleId>{7494FFE1-4E62-498F-A368-5403E14F69D9}</a:tableStyleId>
              </a:tblPr>
              <a:tblGrid>
                <a:gridCol w="1152000"/>
                <a:gridCol w="972000"/>
                <a:gridCol w="720000"/>
              </a:tblGrid>
              <a:tr h="545700">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INGRESSOS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ESTALVIS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DEUTE</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r h="798475">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40 € </a:t>
                      </a:r>
                      <a:br>
                        <a:rPr lang="ca-ES" sz="24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al mes</a:t>
                      </a:r>
                      <a:endParaRPr sz="12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180 €</a:t>
                      </a:r>
                      <a:br>
                        <a:rPr lang="ca-ES" sz="24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 </a:t>
                      </a:r>
                      <a:r>
                        <a:rPr lang="ca-ES" sz="1050" u="none" cap="none" strike="noStrike">
                          <a:solidFill>
                            <a:srgbClr val="3F4A74"/>
                          </a:solidFill>
                          <a:latin typeface="Roboto Black"/>
                          <a:ea typeface="Roboto Black"/>
                          <a:cs typeface="Roboto Black"/>
                          <a:sym typeface="Roboto Black"/>
                        </a:rPr>
                        <a:t> </a:t>
                      </a:r>
                      <a:endParaRPr sz="24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0 €</a:t>
                      </a:r>
                      <a:br>
                        <a:rPr lang="ca-ES" sz="24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 </a:t>
                      </a:r>
                      <a:endParaRPr sz="24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bl>
          </a:graphicData>
        </a:graphic>
      </p:graphicFrame>
      <p:graphicFrame>
        <p:nvGraphicFramePr>
          <p:cNvPr id="627" name="Google Shape;627;p19"/>
          <p:cNvGraphicFramePr/>
          <p:nvPr/>
        </p:nvGraphicFramePr>
        <p:xfrm>
          <a:off x="3701337" y="4050132"/>
          <a:ext cx="3000000" cy="3000000"/>
        </p:xfrm>
        <a:graphic>
          <a:graphicData uri="http://schemas.openxmlformats.org/drawingml/2006/table">
            <a:tbl>
              <a:tblPr>
                <a:noFill/>
                <a:tableStyleId>{7494FFE1-4E62-498F-A368-5403E14F69D9}</a:tableStyleId>
              </a:tblPr>
              <a:tblGrid>
                <a:gridCol w="1116000"/>
                <a:gridCol w="972000"/>
                <a:gridCol w="972000"/>
                <a:gridCol w="792000"/>
                <a:gridCol w="1116000"/>
              </a:tblGrid>
              <a:tr h="545700">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INGRESSOS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ESTALVIS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DEUTE</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QUOTA</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VENCIMENT</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r h="798475">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40 €</a:t>
                      </a:r>
                      <a:r>
                        <a:rPr lang="ca-ES" sz="2000" u="none" cap="none" strike="noStrike">
                          <a:solidFill>
                            <a:srgbClr val="3F4A74"/>
                          </a:solidFill>
                          <a:latin typeface="Roboto Black"/>
                          <a:ea typeface="Roboto Black"/>
                          <a:cs typeface="Roboto Black"/>
                          <a:sym typeface="Roboto Black"/>
                        </a:rPr>
                        <a:t> </a:t>
                      </a:r>
                      <a:br>
                        <a:rPr lang="ca-ES" sz="20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al mes</a:t>
                      </a:r>
                      <a:endParaRPr sz="11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0 €</a:t>
                      </a:r>
                      <a:br>
                        <a:rPr lang="ca-ES" sz="24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 </a:t>
                      </a:r>
                      <a:endParaRPr sz="24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200 €</a:t>
                      </a:r>
                      <a:br>
                        <a:rPr lang="ca-ES" sz="24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 </a:t>
                      </a:r>
                      <a:endParaRPr sz="24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20 €</a:t>
                      </a:r>
                      <a:r>
                        <a:rPr lang="ca-ES" sz="2000" u="none" cap="none" strike="noStrike">
                          <a:solidFill>
                            <a:srgbClr val="3F4A74"/>
                          </a:solidFill>
                          <a:latin typeface="Roboto Black"/>
                          <a:ea typeface="Roboto Black"/>
                          <a:cs typeface="Roboto Black"/>
                          <a:sym typeface="Roboto Black"/>
                        </a:rPr>
                        <a:t> </a:t>
                      </a:r>
                      <a:r>
                        <a:rPr lang="ca-ES" sz="1200" u="none" cap="none" strike="noStrike">
                          <a:solidFill>
                            <a:srgbClr val="3F4A74"/>
                          </a:solidFill>
                          <a:latin typeface="Roboto Black"/>
                          <a:ea typeface="Roboto Black"/>
                          <a:cs typeface="Roboto Black"/>
                          <a:sym typeface="Roboto Black"/>
                        </a:rPr>
                        <a:t>al mes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F4A74"/>
                        </a:buClr>
                        <a:buSzPts val="2400"/>
                        <a:buFont typeface="Roboto Black"/>
                        <a:buNone/>
                      </a:pPr>
                      <a:r>
                        <a:rPr lang="ca-ES" sz="2400" u="none" cap="none" strike="noStrike">
                          <a:solidFill>
                            <a:srgbClr val="3F4A74"/>
                          </a:solidFill>
                          <a:latin typeface="Roboto Black"/>
                          <a:ea typeface="Roboto Black"/>
                          <a:cs typeface="Roboto Black"/>
                          <a:sym typeface="Roboto Black"/>
                        </a:rPr>
                        <a:t>11</a:t>
                      </a:r>
                      <a:r>
                        <a:rPr lang="ca-ES" sz="2000" u="none" cap="none" strike="noStrike">
                          <a:solidFill>
                            <a:srgbClr val="3F4A74"/>
                          </a:solidFill>
                          <a:latin typeface="Roboto Black"/>
                          <a:ea typeface="Roboto Black"/>
                          <a:cs typeface="Roboto Black"/>
                          <a:sym typeface="Roboto Black"/>
                        </a:rPr>
                        <a:t> </a:t>
                      </a:r>
                      <a:br>
                        <a:rPr lang="ca-ES" sz="20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mesos</a:t>
                      </a:r>
                      <a:endParaRPr sz="11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bl>
          </a:graphicData>
        </a:graphic>
      </p:graphicFrame>
      <p:pic>
        <p:nvPicPr>
          <p:cNvPr id="628" name="Google Shape;628;p19"/>
          <p:cNvPicPr preferRelativeResize="0"/>
          <p:nvPr/>
        </p:nvPicPr>
        <p:blipFill rotWithShape="1">
          <a:blip r:embed="rId5">
            <a:alphaModFix/>
          </a:blip>
          <a:srcRect b="0" l="0" r="0" t="0"/>
          <a:stretch/>
        </p:blipFill>
        <p:spPr>
          <a:xfrm>
            <a:off x="5766620" y="1076632"/>
            <a:ext cx="1843549" cy="2698955"/>
          </a:xfrm>
          <a:prstGeom prst="rect">
            <a:avLst/>
          </a:prstGeom>
          <a:noFill/>
          <a:ln>
            <a:noFill/>
          </a:ln>
        </p:spPr>
      </p:pic>
      <p:pic>
        <p:nvPicPr>
          <p:cNvPr id="629" name="Google Shape;629;p19"/>
          <p:cNvPicPr preferRelativeResize="0"/>
          <p:nvPr/>
        </p:nvPicPr>
        <p:blipFill rotWithShape="1">
          <a:blip r:embed="rId6">
            <a:alphaModFix/>
          </a:blip>
          <a:srcRect b="19182" l="15386" r="74066" t="58736"/>
          <a:stretch/>
        </p:blipFill>
        <p:spPr>
          <a:xfrm>
            <a:off x="2129116" y="2634444"/>
            <a:ext cx="684572" cy="1074909"/>
          </a:xfrm>
          <a:prstGeom prst="rect">
            <a:avLst/>
          </a:prstGeom>
          <a:noFill/>
          <a:ln>
            <a:noFill/>
          </a:ln>
        </p:spPr>
      </p:pic>
      <p:pic>
        <p:nvPicPr>
          <p:cNvPr id="630" name="Google Shape;630;p19"/>
          <p:cNvPicPr preferRelativeResize="0"/>
          <p:nvPr/>
        </p:nvPicPr>
        <p:blipFill rotWithShape="1">
          <a:blip r:embed="rId7">
            <a:alphaModFix/>
          </a:blip>
          <a:srcRect b="15402" l="74378" r="10054" t="53628"/>
          <a:stretch/>
        </p:blipFill>
        <p:spPr>
          <a:xfrm>
            <a:off x="5393277" y="2201919"/>
            <a:ext cx="1010298" cy="1507434"/>
          </a:xfrm>
          <a:prstGeom prst="rect">
            <a:avLst/>
          </a:prstGeom>
          <a:noFill/>
          <a:ln>
            <a:noFill/>
          </a:ln>
        </p:spPr>
      </p:pic>
      <p:pic>
        <p:nvPicPr>
          <p:cNvPr id="631" name="Google Shape;631;p19"/>
          <p:cNvPicPr preferRelativeResize="0"/>
          <p:nvPr/>
        </p:nvPicPr>
        <p:blipFill rotWithShape="1">
          <a:blip r:embed="rId8">
            <a:alphaModFix/>
          </a:blip>
          <a:srcRect b="0" l="0" r="0" t="0"/>
          <a:stretch/>
        </p:blipFill>
        <p:spPr>
          <a:xfrm>
            <a:off x="536620" y="149348"/>
            <a:ext cx="3200136" cy="1072807"/>
          </a:xfrm>
          <a:prstGeom prst="rect">
            <a:avLst/>
          </a:prstGeom>
          <a:noFill/>
          <a:ln>
            <a:noFill/>
          </a:ln>
        </p:spPr>
      </p:pic>
      <p:sp>
        <p:nvSpPr>
          <p:cNvPr id="632" name="Google Shape;632;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solidFill>
                  <a:srgbClr val="888888"/>
                </a:solidFill>
              </a:rPr>
              <a:t>‹#›</a:t>
            </a:fld>
            <a:endParaRPr>
              <a:solidFill>
                <a:srgbClr val="888888"/>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5" name="Shape 455"/>
        <p:cNvGrpSpPr/>
        <p:nvPr/>
      </p:nvGrpSpPr>
      <p:grpSpPr>
        <a:xfrm>
          <a:off x="0" y="0"/>
          <a:ext cx="0" cy="0"/>
          <a:chOff x="0" y="0"/>
          <a:chExt cx="0" cy="0"/>
        </a:xfrm>
      </p:grpSpPr>
      <p:sp>
        <p:nvSpPr>
          <p:cNvPr id="456" name="Google Shape;456;p2"/>
          <p:cNvSpPr txBox="1"/>
          <p:nvPr/>
        </p:nvSpPr>
        <p:spPr>
          <a:xfrm>
            <a:off x="1074533" y="1995205"/>
            <a:ext cx="4705540"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600">
                <a:solidFill>
                  <a:srgbClr val="C0504D"/>
                </a:solidFill>
                <a:latin typeface="Roboto"/>
                <a:ea typeface="Roboto"/>
                <a:cs typeface="Roboto"/>
                <a:sym typeface="Roboto"/>
              </a:rPr>
              <a:t>Sabies que… </a:t>
            </a:r>
            <a:endParaRPr/>
          </a:p>
          <a:p>
            <a:pPr indent="0" lvl="0" marL="0" marR="0" rtl="0" algn="l">
              <a:spcBef>
                <a:spcPts val="0"/>
              </a:spcBef>
              <a:spcAft>
                <a:spcPts val="0"/>
              </a:spcAft>
              <a:buNone/>
            </a:pPr>
            <a:r>
              <a:t/>
            </a:r>
            <a:endParaRPr sz="2600">
              <a:solidFill>
                <a:srgbClr val="C0504D"/>
              </a:solidFill>
              <a:latin typeface="Roboto"/>
              <a:ea typeface="Roboto"/>
              <a:cs typeface="Roboto"/>
              <a:sym typeface="Roboto"/>
            </a:endParaRPr>
          </a:p>
          <a:p>
            <a:pPr indent="0" lvl="0" marL="0" marR="0" rtl="0" algn="l">
              <a:spcBef>
                <a:spcPts val="0"/>
              </a:spcBef>
              <a:spcAft>
                <a:spcPts val="0"/>
              </a:spcAft>
              <a:buNone/>
            </a:pPr>
            <a:r>
              <a:rPr lang="ca-ES" sz="2600">
                <a:solidFill>
                  <a:schemeClr val="dk2"/>
                </a:solidFill>
                <a:latin typeface="Roboto"/>
                <a:ea typeface="Roboto"/>
                <a:cs typeface="Roboto"/>
                <a:sym typeface="Roboto"/>
              </a:rPr>
              <a:t>Endeutament</a:t>
            </a:r>
            <a:br>
              <a:rPr lang="ca-ES" sz="2600">
                <a:solidFill>
                  <a:srgbClr val="C0504D"/>
                </a:solidFill>
                <a:latin typeface="Roboto"/>
                <a:ea typeface="Roboto"/>
                <a:cs typeface="Roboto"/>
                <a:sym typeface="Roboto"/>
              </a:rPr>
            </a:br>
            <a:endParaRPr sz="2600">
              <a:solidFill>
                <a:srgbClr val="C0504D"/>
              </a:solidFill>
              <a:latin typeface="Roboto"/>
              <a:ea typeface="Roboto"/>
              <a:cs typeface="Roboto"/>
              <a:sym typeface="Roboto"/>
            </a:endParaRPr>
          </a:p>
          <a:p>
            <a:pPr indent="0" lvl="0" marL="0" marR="0" rtl="0" algn="l">
              <a:spcBef>
                <a:spcPts val="0"/>
              </a:spcBef>
              <a:spcAft>
                <a:spcPts val="0"/>
              </a:spcAft>
              <a:buNone/>
            </a:pPr>
            <a:r>
              <a:rPr lang="ca-ES" sz="2600">
                <a:solidFill>
                  <a:schemeClr val="dk2"/>
                </a:solidFill>
                <a:latin typeface="Roboto"/>
                <a:ea typeface="Roboto"/>
                <a:cs typeface="Roboto"/>
                <a:sym typeface="Roboto"/>
              </a:rPr>
              <a:t>La TAE (Quant em costa?)</a:t>
            </a:r>
            <a:br>
              <a:rPr lang="ca-ES" sz="2600">
                <a:solidFill>
                  <a:schemeClr val="dk2"/>
                </a:solidFill>
                <a:latin typeface="Roboto"/>
                <a:ea typeface="Roboto"/>
                <a:cs typeface="Roboto"/>
                <a:sym typeface="Roboto"/>
              </a:rPr>
            </a:br>
            <a:endParaRPr sz="2600">
              <a:solidFill>
                <a:schemeClr val="dk2"/>
              </a:solidFill>
              <a:latin typeface="Roboto"/>
              <a:ea typeface="Roboto"/>
              <a:cs typeface="Roboto"/>
              <a:sym typeface="Roboto"/>
            </a:endParaRPr>
          </a:p>
          <a:p>
            <a:pPr indent="0" lvl="0" marL="0" marR="0" rtl="0" algn="l">
              <a:spcBef>
                <a:spcPts val="0"/>
              </a:spcBef>
              <a:spcAft>
                <a:spcPts val="0"/>
              </a:spcAft>
              <a:buNone/>
            </a:pPr>
            <a:r>
              <a:rPr lang="ca-ES" sz="2600">
                <a:solidFill>
                  <a:schemeClr val="dk2"/>
                </a:solidFill>
                <a:latin typeface="Roboto"/>
                <a:ea typeface="Roboto"/>
                <a:cs typeface="Roboto"/>
                <a:sym typeface="Roboto"/>
              </a:rPr>
              <a:t>Ho puc pagar?</a:t>
            </a:r>
            <a:endParaRPr/>
          </a:p>
          <a:p>
            <a:pPr indent="0" lvl="0" marL="0" marR="0" rtl="0" algn="l">
              <a:spcBef>
                <a:spcPts val="0"/>
              </a:spcBef>
              <a:spcAft>
                <a:spcPts val="0"/>
              </a:spcAft>
              <a:buNone/>
            </a:pPr>
            <a:r>
              <a:t/>
            </a:r>
            <a:endParaRPr sz="2600">
              <a:solidFill>
                <a:schemeClr val="dk2"/>
              </a:solidFill>
              <a:latin typeface="Roboto"/>
              <a:ea typeface="Roboto"/>
              <a:cs typeface="Roboto"/>
              <a:sym typeface="Roboto"/>
            </a:endParaRPr>
          </a:p>
          <a:p>
            <a:pPr indent="0" lvl="0" marL="0" marR="0" rtl="0" algn="l">
              <a:spcBef>
                <a:spcPts val="0"/>
              </a:spcBef>
              <a:spcAft>
                <a:spcPts val="0"/>
              </a:spcAft>
              <a:buNone/>
            </a:pPr>
            <a:r>
              <a:rPr lang="ca-ES" sz="2600">
                <a:solidFill>
                  <a:schemeClr val="dk2"/>
                </a:solidFill>
                <a:latin typeface="Roboto"/>
                <a:ea typeface="Roboto"/>
                <a:cs typeface="Roboto"/>
                <a:sym typeface="Roboto"/>
              </a:rPr>
              <a:t>Finançament alternatiu</a:t>
            </a:r>
            <a:endParaRPr/>
          </a:p>
        </p:txBody>
      </p:sp>
      <p:sp>
        <p:nvSpPr>
          <p:cNvPr id="457" name="Google Shape;457;p2"/>
          <p:cNvSpPr txBox="1"/>
          <p:nvPr/>
        </p:nvSpPr>
        <p:spPr>
          <a:xfrm>
            <a:off x="493042" y="754844"/>
            <a:ext cx="528703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4000">
                <a:solidFill>
                  <a:schemeClr val="dk2"/>
                </a:solidFill>
                <a:latin typeface="Roboto"/>
                <a:ea typeface="Roboto"/>
                <a:cs typeface="Roboto"/>
                <a:sym typeface="Roboto"/>
              </a:rPr>
              <a:t>Avui parlarem de…</a:t>
            </a:r>
            <a:endParaRPr b="1" sz="4000">
              <a:solidFill>
                <a:schemeClr val="dk2"/>
              </a:solidFill>
              <a:latin typeface="Roboto"/>
              <a:ea typeface="Roboto"/>
              <a:cs typeface="Roboto"/>
              <a:sym typeface="Roboto"/>
            </a:endParaRPr>
          </a:p>
        </p:txBody>
      </p:sp>
      <p:pic>
        <p:nvPicPr>
          <p:cNvPr descr="Recurso 4.png" id="458" name="Google Shape;458;p2"/>
          <p:cNvPicPr preferRelativeResize="0"/>
          <p:nvPr/>
        </p:nvPicPr>
        <p:blipFill rotWithShape="1">
          <a:blip r:embed="rId4">
            <a:alphaModFix/>
          </a:blip>
          <a:srcRect b="0" l="0" r="0" t="0"/>
          <a:stretch/>
        </p:blipFill>
        <p:spPr>
          <a:xfrm>
            <a:off x="5552047" y="1433192"/>
            <a:ext cx="3151747" cy="4988862"/>
          </a:xfrm>
          <a:prstGeom prst="rect">
            <a:avLst/>
          </a:prstGeom>
          <a:noFill/>
          <a:ln>
            <a:noFill/>
          </a:ln>
        </p:spPr>
      </p:pic>
      <p:pic>
        <p:nvPicPr>
          <p:cNvPr descr="Recurso 33.png" id="459" name="Google Shape;459;p2"/>
          <p:cNvPicPr preferRelativeResize="0"/>
          <p:nvPr/>
        </p:nvPicPr>
        <p:blipFill rotWithShape="1">
          <a:blip r:embed="rId5">
            <a:alphaModFix/>
          </a:blip>
          <a:srcRect b="0" l="0" r="0" t="0"/>
          <a:stretch/>
        </p:blipFill>
        <p:spPr>
          <a:xfrm>
            <a:off x="470751" y="3611550"/>
            <a:ext cx="509966" cy="349421"/>
          </a:xfrm>
          <a:prstGeom prst="rect">
            <a:avLst/>
          </a:prstGeom>
          <a:noFill/>
          <a:ln>
            <a:noFill/>
          </a:ln>
        </p:spPr>
      </p:pic>
      <p:pic>
        <p:nvPicPr>
          <p:cNvPr descr="Recurso 33.png" id="460" name="Google Shape;460;p2"/>
          <p:cNvPicPr preferRelativeResize="0"/>
          <p:nvPr/>
        </p:nvPicPr>
        <p:blipFill rotWithShape="1">
          <a:blip r:embed="rId5">
            <a:alphaModFix/>
          </a:blip>
          <a:srcRect b="0" l="0" r="0" t="0"/>
          <a:stretch/>
        </p:blipFill>
        <p:spPr>
          <a:xfrm>
            <a:off x="470751" y="4406268"/>
            <a:ext cx="509966" cy="349421"/>
          </a:xfrm>
          <a:prstGeom prst="rect">
            <a:avLst/>
          </a:prstGeom>
          <a:noFill/>
          <a:ln>
            <a:noFill/>
          </a:ln>
        </p:spPr>
      </p:pic>
      <p:pic>
        <p:nvPicPr>
          <p:cNvPr descr="Recurso 33.png" id="461" name="Google Shape;461;p2"/>
          <p:cNvPicPr preferRelativeResize="0"/>
          <p:nvPr/>
        </p:nvPicPr>
        <p:blipFill rotWithShape="1">
          <a:blip r:embed="rId5">
            <a:alphaModFix/>
          </a:blip>
          <a:srcRect b="0" l="0" r="0" t="0"/>
          <a:stretch/>
        </p:blipFill>
        <p:spPr>
          <a:xfrm>
            <a:off x="470751" y="5200986"/>
            <a:ext cx="509966" cy="349421"/>
          </a:xfrm>
          <a:prstGeom prst="rect">
            <a:avLst/>
          </a:prstGeom>
          <a:noFill/>
          <a:ln>
            <a:noFill/>
          </a:ln>
        </p:spPr>
      </p:pic>
      <p:pic>
        <p:nvPicPr>
          <p:cNvPr descr="Recurso 32.png" id="462" name="Google Shape;462;p2"/>
          <p:cNvPicPr preferRelativeResize="0"/>
          <p:nvPr/>
        </p:nvPicPr>
        <p:blipFill rotWithShape="1">
          <a:blip r:embed="rId6">
            <a:alphaModFix/>
          </a:blip>
          <a:srcRect b="0" l="0" r="0" t="0"/>
          <a:stretch/>
        </p:blipFill>
        <p:spPr>
          <a:xfrm>
            <a:off x="482995" y="2038893"/>
            <a:ext cx="485478" cy="332642"/>
          </a:xfrm>
          <a:prstGeom prst="rect">
            <a:avLst/>
          </a:prstGeom>
          <a:noFill/>
          <a:ln>
            <a:noFill/>
          </a:ln>
        </p:spPr>
      </p:pic>
      <p:sp>
        <p:nvSpPr>
          <p:cNvPr id="463" name="Google Shape;463;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pic>
        <p:nvPicPr>
          <p:cNvPr descr="Recurso 33.png" id="464" name="Google Shape;464;p2"/>
          <p:cNvPicPr preferRelativeResize="0"/>
          <p:nvPr/>
        </p:nvPicPr>
        <p:blipFill rotWithShape="1">
          <a:blip r:embed="rId5">
            <a:alphaModFix/>
          </a:blip>
          <a:srcRect b="0" l="0" r="0" t="0"/>
          <a:stretch/>
        </p:blipFill>
        <p:spPr>
          <a:xfrm>
            <a:off x="470751" y="2816832"/>
            <a:ext cx="509966" cy="3494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6" name="Shape 636"/>
        <p:cNvGrpSpPr/>
        <p:nvPr/>
      </p:nvGrpSpPr>
      <p:grpSpPr>
        <a:xfrm>
          <a:off x="0" y="0"/>
          <a:ext cx="0" cy="0"/>
          <a:chOff x="0" y="0"/>
          <a:chExt cx="0" cy="0"/>
        </a:xfrm>
      </p:grpSpPr>
      <p:sp>
        <p:nvSpPr>
          <p:cNvPr id="637" name="Google Shape;637;p20"/>
          <p:cNvSpPr txBox="1"/>
          <p:nvPr/>
        </p:nvSpPr>
        <p:spPr>
          <a:xfrm>
            <a:off x="673100" y="754844"/>
            <a:ext cx="7564944"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4000">
                <a:solidFill>
                  <a:schemeClr val="dk2"/>
                </a:solidFill>
                <a:latin typeface="Roboto"/>
                <a:ea typeface="Roboto"/>
                <a:cs typeface="Roboto"/>
                <a:sym typeface="Roboto"/>
              </a:rPr>
              <a:t>Diferències entre les targetes de dèbit i de crèdit</a:t>
            </a:r>
            <a:endParaRPr/>
          </a:p>
        </p:txBody>
      </p:sp>
      <p:pic>
        <p:nvPicPr>
          <p:cNvPr id="638" name="Google Shape;638;p20"/>
          <p:cNvPicPr preferRelativeResize="0"/>
          <p:nvPr/>
        </p:nvPicPr>
        <p:blipFill rotWithShape="1">
          <a:blip r:embed="rId4">
            <a:alphaModFix/>
          </a:blip>
          <a:srcRect b="0" l="0" r="0" t="0"/>
          <a:stretch/>
        </p:blipFill>
        <p:spPr>
          <a:xfrm>
            <a:off x="2158279" y="2254128"/>
            <a:ext cx="4339726" cy="3254998"/>
          </a:xfrm>
          <a:prstGeom prst="rect">
            <a:avLst/>
          </a:prstGeom>
          <a:noFill/>
          <a:ln>
            <a:noFill/>
          </a:ln>
        </p:spPr>
      </p:pic>
      <p:pic>
        <p:nvPicPr>
          <p:cNvPr id="639" name="Google Shape;639;p20"/>
          <p:cNvPicPr preferRelativeResize="0"/>
          <p:nvPr/>
        </p:nvPicPr>
        <p:blipFill rotWithShape="1">
          <a:blip r:embed="rId5">
            <a:alphaModFix/>
          </a:blip>
          <a:srcRect b="0" l="0" r="0" t="0"/>
          <a:stretch/>
        </p:blipFill>
        <p:spPr>
          <a:xfrm>
            <a:off x="5154491" y="2100627"/>
            <a:ext cx="2049340" cy="2049340"/>
          </a:xfrm>
          <a:prstGeom prst="rect">
            <a:avLst/>
          </a:prstGeom>
          <a:noFill/>
          <a:ln>
            <a:noFill/>
          </a:ln>
        </p:spPr>
      </p:pic>
      <p:pic>
        <p:nvPicPr>
          <p:cNvPr id="640" name="Google Shape;640;p20"/>
          <p:cNvPicPr preferRelativeResize="0"/>
          <p:nvPr/>
        </p:nvPicPr>
        <p:blipFill rotWithShape="1">
          <a:blip r:embed="rId5">
            <a:alphaModFix/>
          </a:blip>
          <a:srcRect b="0" l="0" r="0" t="0"/>
          <a:stretch/>
        </p:blipFill>
        <p:spPr>
          <a:xfrm>
            <a:off x="1321405" y="2071499"/>
            <a:ext cx="2155219" cy="2155219"/>
          </a:xfrm>
          <a:prstGeom prst="rect">
            <a:avLst/>
          </a:prstGeom>
          <a:noFill/>
          <a:ln>
            <a:noFill/>
          </a:ln>
        </p:spPr>
      </p:pic>
      <p:sp>
        <p:nvSpPr>
          <p:cNvPr id="641" name="Google Shape;641;p20"/>
          <p:cNvSpPr/>
          <p:nvPr/>
        </p:nvSpPr>
        <p:spPr>
          <a:xfrm>
            <a:off x="1846863" y="2814397"/>
            <a:ext cx="779475" cy="180000"/>
          </a:xfrm>
          <a:prstGeom prst="rect">
            <a:avLst/>
          </a:prstGeom>
          <a:solidFill>
            <a:srgbClr val="3967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ca-ES" sz="700">
                <a:solidFill>
                  <a:schemeClr val="lt1"/>
                </a:solidFill>
                <a:latin typeface="Arial"/>
                <a:ea typeface="Arial"/>
                <a:cs typeface="Arial"/>
                <a:sym typeface="Arial"/>
              </a:rPr>
              <a:t>DEBIT CARD</a:t>
            </a:r>
            <a:endParaRPr/>
          </a:p>
        </p:txBody>
      </p:sp>
      <p:pic>
        <p:nvPicPr>
          <p:cNvPr id="642" name="Google Shape;642;p20"/>
          <p:cNvPicPr preferRelativeResize="0"/>
          <p:nvPr/>
        </p:nvPicPr>
        <p:blipFill rotWithShape="1">
          <a:blip r:embed="rId6">
            <a:alphaModFix/>
          </a:blip>
          <a:srcRect b="0" l="0" r="0" t="0"/>
          <a:stretch/>
        </p:blipFill>
        <p:spPr>
          <a:xfrm>
            <a:off x="6676289" y="3412879"/>
            <a:ext cx="422521" cy="422521"/>
          </a:xfrm>
          <a:prstGeom prst="rect">
            <a:avLst/>
          </a:prstGeom>
          <a:noFill/>
          <a:ln>
            <a:noFill/>
          </a:ln>
        </p:spPr>
      </p:pic>
      <p:sp>
        <p:nvSpPr>
          <p:cNvPr id="643" name="Google Shape;64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solidFill>
                  <a:srgbClr val="888888"/>
                </a:solidFill>
              </a:rPr>
              <a:t>‹#›</a:t>
            </a:fld>
            <a:endParaRPr>
              <a:solidFill>
                <a:srgbClr val="888888"/>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7" name="Shape 647"/>
        <p:cNvGrpSpPr/>
        <p:nvPr/>
      </p:nvGrpSpPr>
      <p:grpSpPr>
        <a:xfrm>
          <a:off x="0" y="0"/>
          <a:ext cx="0" cy="0"/>
          <a:chOff x="0" y="0"/>
          <a:chExt cx="0" cy="0"/>
        </a:xfrm>
      </p:grpSpPr>
      <p:pic>
        <p:nvPicPr>
          <p:cNvPr id="648" name="Google Shape;648;p21"/>
          <p:cNvPicPr preferRelativeResize="0"/>
          <p:nvPr/>
        </p:nvPicPr>
        <p:blipFill rotWithShape="1">
          <a:blip r:embed="rId4">
            <a:alphaModFix/>
          </a:blip>
          <a:srcRect b="46437" l="18620" r="62759" t="23219"/>
          <a:stretch/>
        </p:blipFill>
        <p:spPr>
          <a:xfrm>
            <a:off x="977462" y="1592317"/>
            <a:ext cx="1702676" cy="2081050"/>
          </a:xfrm>
          <a:prstGeom prst="rect">
            <a:avLst/>
          </a:prstGeom>
          <a:noFill/>
          <a:ln>
            <a:noFill/>
          </a:ln>
        </p:spPr>
      </p:pic>
      <p:pic>
        <p:nvPicPr>
          <p:cNvPr id="649" name="Google Shape;649;p21"/>
          <p:cNvPicPr preferRelativeResize="0"/>
          <p:nvPr/>
        </p:nvPicPr>
        <p:blipFill rotWithShape="1">
          <a:blip r:embed="rId5">
            <a:alphaModFix/>
          </a:blip>
          <a:srcRect b="46437" l="63103" r="20517" t="23219"/>
          <a:stretch/>
        </p:blipFill>
        <p:spPr>
          <a:xfrm>
            <a:off x="6560324" y="1592317"/>
            <a:ext cx="1497725" cy="2081051"/>
          </a:xfrm>
          <a:prstGeom prst="rect">
            <a:avLst/>
          </a:prstGeom>
          <a:noFill/>
          <a:ln>
            <a:noFill/>
          </a:ln>
        </p:spPr>
      </p:pic>
      <p:pic>
        <p:nvPicPr>
          <p:cNvPr id="650" name="Google Shape;650;p21"/>
          <p:cNvPicPr preferRelativeResize="0"/>
          <p:nvPr/>
        </p:nvPicPr>
        <p:blipFill rotWithShape="1">
          <a:blip r:embed="rId6">
            <a:alphaModFix/>
          </a:blip>
          <a:srcRect b="46437" l="40865" r="36897" t="23219"/>
          <a:stretch/>
        </p:blipFill>
        <p:spPr>
          <a:xfrm>
            <a:off x="3594862" y="1592316"/>
            <a:ext cx="2033422" cy="2081051"/>
          </a:xfrm>
          <a:prstGeom prst="rect">
            <a:avLst/>
          </a:prstGeom>
          <a:noFill/>
          <a:ln>
            <a:noFill/>
          </a:ln>
        </p:spPr>
      </p:pic>
      <p:graphicFrame>
        <p:nvGraphicFramePr>
          <p:cNvPr id="651" name="Google Shape;651;p21"/>
          <p:cNvGraphicFramePr/>
          <p:nvPr/>
        </p:nvGraphicFramePr>
        <p:xfrm>
          <a:off x="575187" y="4020630"/>
          <a:ext cx="3000000" cy="3000000"/>
        </p:xfrm>
        <a:graphic>
          <a:graphicData uri="http://schemas.openxmlformats.org/drawingml/2006/table">
            <a:tbl>
              <a:tblPr>
                <a:noFill/>
                <a:tableStyleId>{7494FFE1-4E62-498F-A368-5403E14F69D9}</a:tableStyleId>
              </a:tblPr>
              <a:tblGrid>
                <a:gridCol w="1152000"/>
                <a:gridCol w="972000"/>
                <a:gridCol w="720000"/>
              </a:tblGrid>
              <a:tr h="545700">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INGRESSOS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ESTALVIS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DEUTE</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r h="798475">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40 € </a:t>
                      </a:r>
                      <a:br>
                        <a:rPr lang="ca-ES" sz="24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al mes</a:t>
                      </a:r>
                      <a:endParaRPr sz="12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200 €</a:t>
                      </a:r>
                      <a:br>
                        <a:rPr lang="ca-ES" sz="24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 </a:t>
                      </a:r>
                      <a:r>
                        <a:rPr lang="ca-ES" sz="1050" u="none" cap="none" strike="noStrike">
                          <a:solidFill>
                            <a:srgbClr val="3F4A74"/>
                          </a:solidFill>
                          <a:latin typeface="Roboto Black"/>
                          <a:ea typeface="Roboto Black"/>
                          <a:cs typeface="Roboto Black"/>
                          <a:sym typeface="Roboto Black"/>
                        </a:rPr>
                        <a:t> </a:t>
                      </a:r>
                      <a:endParaRPr sz="24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0 €</a:t>
                      </a:r>
                      <a:br>
                        <a:rPr lang="ca-ES" sz="24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 </a:t>
                      </a:r>
                      <a:endParaRPr sz="24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bl>
          </a:graphicData>
        </a:graphic>
      </p:graphicFrame>
      <p:graphicFrame>
        <p:nvGraphicFramePr>
          <p:cNvPr id="652" name="Google Shape;652;p21"/>
          <p:cNvGraphicFramePr/>
          <p:nvPr/>
        </p:nvGraphicFramePr>
        <p:xfrm>
          <a:off x="3701337" y="4020630"/>
          <a:ext cx="3000000" cy="3000000"/>
        </p:xfrm>
        <a:graphic>
          <a:graphicData uri="http://schemas.openxmlformats.org/drawingml/2006/table">
            <a:tbl>
              <a:tblPr>
                <a:noFill/>
                <a:tableStyleId>{7494FFE1-4E62-498F-A368-5403E14F69D9}</a:tableStyleId>
              </a:tblPr>
              <a:tblGrid>
                <a:gridCol w="1116000"/>
                <a:gridCol w="972000"/>
                <a:gridCol w="972000"/>
                <a:gridCol w="792000"/>
                <a:gridCol w="1116000"/>
              </a:tblGrid>
              <a:tr h="545700">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INGRESSOS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ESTALVIS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DEUTE</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QUOTA</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VENCIMENT</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r h="798475">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40 €</a:t>
                      </a:r>
                      <a:r>
                        <a:rPr lang="ca-ES" sz="2000" u="none" cap="none" strike="noStrike">
                          <a:solidFill>
                            <a:srgbClr val="3F4A74"/>
                          </a:solidFill>
                          <a:latin typeface="Roboto Black"/>
                          <a:ea typeface="Roboto Black"/>
                          <a:cs typeface="Roboto Black"/>
                          <a:sym typeface="Roboto Black"/>
                        </a:rPr>
                        <a:t> </a:t>
                      </a:r>
                      <a:br>
                        <a:rPr lang="ca-ES" sz="20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al mes</a:t>
                      </a:r>
                      <a:endParaRPr sz="11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10 €</a:t>
                      </a:r>
                      <a:br>
                        <a:rPr lang="ca-ES" sz="24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 </a:t>
                      </a:r>
                      <a:endParaRPr sz="24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200 €</a:t>
                      </a:r>
                      <a:br>
                        <a:rPr lang="ca-ES" sz="24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 </a:t>
                      </a:r>
                      <a:endParaRPr sz="24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20 €</a:t>
                      </a:r>
                      <a:r>
                        <a:rPr lang="ca-ES" sz="2000" u="none" cap="none" strike="noStrike">
                          <a:solidFill>
                            <a:srgbClr val="3F4A74"/>
                          </a:solidFill>
                          <a:latin typeface="Roboto Black"/>
                          <a:ea typeface="Roboto Black"/>
                          <a:cs typeface="Roboto Black"/>
                          <a:sym typeface="Roboto Black"/>
                        </a:rPr>
                        <a:t> </a:t>
                      </a:r>
                      <a:r>
                        <a:rPr lang="ca-ES" sz="1200" u="none" cap="none" strike="noStrike">
                          <a:solidFill>
                            <a:srgbClr val="3F4A74"/>
                          </a:solidFill>
                          <a:latin typeface="Roboto Black"/>
                          <a:ea typeface="Roboto Black"/>
                          <a:cs typeface="Roboto Black"/>
                          <a:sym typeface="Roboto Black"/>
                        </a:rPr>
                        <a:t>al mes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F4A74"/>
                        </a:buClr>
                        <a:buSzPts val="2400"/>
                        <a:buFont typeface="Roboto Black"/>
                        <a:buNone/>
                      </a:pPr>
                      <a:r>
                        <a:rPr lang="ca-ES" sz="2400" u="none" cap="none" strike="noStrike">
                          <a:solidFill>
                            <a:srgbClr val="3F4A74"/>
                          </a:solidFill>
                          <a:latin typeface="Roboto Black"/>
                          <a:ea typeface="Roboto Black"/>
                          <a:cs typeface="Roboto Black"/>
                          <a:sym typeface="Roboto Black"/>
                        </a:rPr>
                        <a:t>11</a:t>
                      </a:r>
                      <a:r>
                        <a:rPr lang="ca-ES" sz="2000" u="none" cap="none" strike="noStrike">
                          <a:solidFill>
                            <a:srgbClr val="3F4A74"/>
                          </a:solidFill>
                          <a:latin typeface="Roboto Black"/>
                          <a:ea typeface="Roboto Black"/>
                          <a:cs typeface="Roboto Black"/>
                          <a:sym typeface="Roboto Black"/>
                        </a:rPr>
                        <a:t> </a:t>
                      </a:r>
                      <a:br>
                        <a:rPr lang="ca-ES" sz="20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mesos</a:t>
                      </a:r>
                      <a:endParaRPr sz="11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bl>
          </a:graphicData>
        </a:graphic>
      </p:graphicFrame>
      <p:pic>
        <p:nvPicPr>
          <p:cNvPr id="653" name="Google Shape;653;p21"/>
          <p:cNvPicPr preferRelativeResize="0"/>
          <p:nvPr/>
        </p:nvPicPr>
        <p:blipFill rotWithShape="1">
          <a:blip r:embed="rId7">
            <a:alphaModFix/>
          </a:blip>
          <a:srcRect b="0" l="0" r="0" t="0"/>
          <a:stretch/>
        </p:blipFill>
        <p:spPr>
          <a:xfrm>
            <a:off x="501201" y="172246"/>
            <a:ext cx="3200136" cy="1072807"/>
          </a:xfrm>
          <a:prstGeom prst="rect">
            <a:avLst/>
          </a:prstGeom>
          <a:noFill/>
          <a:ln>
            <a:noFill/>
          </a:ln>
        </p:spPr>
      </p:pic>
      <p:sp>
        <p:nvSpPr>
          <p:cNvPr id="654" name="Google Shape;654;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8" name="Shape 658"/>
        <p:cNvGrpSpPr/>
        <p:nvPr/>
      </p:nvGrpSpPr>
      <p:grpSpPr>
        <a:xfrm>
          <a:off x="0" y="0"/>
          <a:ext cx="0" cy="0"/>
          <a:chOff x="0" y="0"/>
          <a:chExt cx="0" cy="0"/>
        </a:xfrm>
      </p:grpSpPr>
      <p:pic>
        <p:nvPicPr>
          <p:cNvPr id="659" name="Google Shape;659;p22"/>
          <p:cNvPicPr preferRelativeResize="0"/>
          <p:nvPr/>
        </p:nvPicPr>
        <p:blipFill rotWithShape="1">
          <a:blip r:embed="rId4">
            <a:alphaModFix/>
          </a:blip>
          <a:srcRect b="0" l="0" r="0" t="0"/>
          <a:stretch/>
        </p:blipFill>
        <p:spPr>
          <a:xfrm>
            <a:off x="2136688" y="1222155"/>
            <a:ext cx="4677504" cy="4416790"/>
          </a:xfrm>
          <a:prstGeom prst="rect">
            <a:avLst/>
          </a:prstGeom>
          <a:noFill/>
          <a:ln>
            <a:noFill/>
          </a:ln>
        </p:spPr>
      </p:pic>
      <p:pic>
        <p:nvPicPr>
          <p:cNvPr id="660" name="Google Shape;660;p22"/>
          <p:cNvPicPr preferRelativeResize="0"/>
          <p:nvPr/>
        </p:nvPicPr>
        <p:blipFill rotWithShape="1">
          <a:blip r:embed="rId5">
            <a:alphaModFix/>
          </a:blip>
          <a:srcRect b="0" l="0" r="0" t="0"/>
          <a:stretch/>
        </p:blipFill>
        <p:spPr>
          <a:xfrm>
            <a:off x="501201" y="172246"/>
            <a:ext cx="3200136" cy="1072807"/>
          </a:xfrm>
          <a:prstGeom prst="rect">
            <a:avLst/>
          </a:prstGeom>
          <a:noFill/>
          <a:ln>
            <a:noFill/>
          </a:ln>
        </p:spPr>
      </p:pic>
      <p:sp>
        <p:nvSpPr>
          <p:cNvPr id="661" name="Google Shape;661;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solidFill>
                  <a:srgbClr val="888888"/>
                </a:solidFill>
              </a:rPr>
              <a:t>‹#›</a:t>
            </a:fld>
            <a:endParaRPr>
              <a:solidFill>
                <a:srgbClr val="888888"/>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5" name="Shape 665"/>
        <p:cNvGrpSpPr/>
        <p:nvPr/>
      </p:nvGrpSpPr>
      <p:grpSpPr>
        <a:xfrm>
          <a:off x="0" y="0"/>
          <a:ext cx="0" cy="0"/>
          <a:chOff x="0" y="0"/>
          <a:chExt cx="0" cy="0"/>
        </a:xfrm>
      </p:grpSpPr>
      <p:pic>
        <p:nvPicPr>
          <p:cNvPr id="666" name="Google Shape;666;p23"/>
          <p:cNvPicPr preferRelativeResize="0"/>
          <p:nvPr/>
        </p:nvPicPr>
        <p:blipFill rotWithShape="1">
          <a:blip r:embed="rId4">
            <a:alphaModFix/>
          </a:blip>
          <a:srcRect b="44368" l="18966" r="59134" t="17821"/>
          <a:stretch/>
        </p:blipFill>
        <p:spPr>
          <a:xfrm>
            <a:off x="882868" y="1209484"/>
            <a:ext cx="2002549" cy="2593101"/>
          </a:xfrm>
          <a:prstGeom prst="rect">
            <a:avLst/>
          </a:prstGeom>
          <a:noFill/>
          <a:ln>
            <a:noFill/>
          </a:ln>
        </p:spPr>
      </p:pic>
      <p:pic>
        <p:nvPicPr>
          <p:cNvPr id="667" name="Google Shape;667;p23"/>
          <p:cNvPicPr preferRelativeResize="0"/>
          <p:nvPr/>
        </p:nvPicPr>
        <p:blipFill rotWithShape="1">
          <a:blip r:embed="rId5">
            <a:alphaModFix/>
          </a:blip>
          <a:srcRect b="46297" l="61035" r="11724" t="17636"/>
          <a:stretch/>
        </p:blipFill>
        <p:spPr>
          <a:xfrm>
            <a:off x="5580992" y="1209484"/>
            <a:ext cx="2490953" cy="2473501"/>
          </a:xfrm>
          <a:prstGeom prst="rect">
            <a:avLst/>
          </a:prstGeom>
          <a:noFill/>
          <a:ln>
            <a:noFill/>
          </a:ln>
        </p:spPr>
      </p:pic>
      <p:graphicFrame>
        <p:nvGraphicFramePr>
          <p:cNvPr id="668" name="Google Shape;668;p23"/>
          <p:cNvGraphicFramePr/>
          <p:nvPr/>
        </p:nvGraphicFramePr>
        <p:xfrm>
          <a:off x="575187" y="4020630"/>
          <a:ext cx="3000000" cy="3000000"/>
        </p:xfrm>
        <a:graphic>
          <a:graphicData uri="http://schemas.openxmlformats.org/drawingml/2006/table">
            <a:tbl>
              <a:tblPr>
                <a:noFill/>
                <a:tableStyleId>{7494FFE1-4E62-498F-A368-5403E14F69D9}</a:tableStyleId>
              </a:tblPr>
              <a:tblGrid>
                <a:gridCol w="1152000"/>
                <a:gridCol w="972000"/>
                <a:gridCol w="720000"/>
              </a:tblGrid>
              <a:tr h="545700">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INGRESSOS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ESTALVIS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DEUTE</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r h="798475">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40 € </a:t>
                      </a:r>
                      <a:br>
                        <a:rPr lang="ca-ES" sz="24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al mes</a:t>
                      </a:r>
                      <a:endParaRPr sz="12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100 €</a:t>
                      </a:r>
                      <a:br>
                        <a:rPr lang="ca-ES" sz="24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 </a:t>
                      </a:r>
                      <a:r>
                        <a:rPr lang="ca-ES" sz="1050" u="none" cap="none" strike="noStrike">
                          <a:solidFill>
                            <a:srgbClr val="3F4A74"/>
                          </a:solidFill>
                          <a:latin typeface="Roboto Black"/>
                          <a:ea typeface="Roboto Black"/>
                          <a:cs typeface="Roboto Black"/>
                          <a:sym typeface="Roboto Black"/>
                        </a:rPr>
                        <a:t> </a:t>
                      </a:r>
                      <a:endParaRPr sz="24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0 €</a:t>
                      </a:r>
                      <a:br>
                        <a:rPr lang="ca-ES" sz="24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 </a:t>
                      </a:r>
                      <a:endParaRPr sz="24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bl>
          </a:graphicData>
        </a:graphic>
      </p:graphicFrame>
      <p:graphicFrame>
        <p:nvGraphicFramePr>
          <p:cNvPr id="669" name="Google Shape;669;p23"/>
          <p:cNvGraphicFramePr/>
          <p:nvPr/>
        </p:nvGraphicFramePr>
        <p:xfrm>
          <a:off x="3701337" y="4020630"/>
          <a:ext cx="3000000" cy="3000000"/>
        </p:xfrm>
        <a:graphic>
          <a:graphicData uri="http://schemas.openxmlformats.org/drawingml/2006/table">
            <a:tbl>
              <a:tblPr>
                <a:noFill/>
                <a:tableStyleId>{7494FFE1-4E62-498F-A368-5403E14F69D9}</a:tableStyleId>
              </a:tblPr>
              <a:tblGrid>
                <a:gridCol w="1116000"/>
                <a:gridCol w="972000"/>
                <a:gridCol w="972000"/>
                <a:gridCol w="792000"/>
                <a:gridCol w="1116000"/>
              </a:tblGrid>
              <a:tr h="545700">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INGRESSOS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ESTALVIS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DEUTE</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QUOTA</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VENCIMENT</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r h="798475">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40 €</a:t>
                      </a:r>
                      <a:r>
                        <a:rPr lang="ca-ES" sz="2000" u="none" cap="none" strike="noStrike">
                          <a:solidFill>
                            <a:srgbClr val="3F4A74"/>
                          </a:solidFill>
                          <a:latin typeface="Roboto Black"/>
                          <a:ea typeface="Roboto Black"/>
                          <a:cs typeface="Roboto Black"/>
                          <a:sym typeface="Roboto Black"/>
                        </a:rPr>
                        <a:t> </a:t>
                      </a:r>
                      <a:br>
                        <a:rPr lang="ca-ES" sz="20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al mes</a:t>
                      </a:r>
                      <a:endParaRPr sz="11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10 €</a:t>
                      </a:r>
                      <a:br>
                        <a:rPr lang="ca-ES" sz="2400" u="none" cap="none" strike="noStrike">
                          <a:solidFill>
                            <a:srgbClr val="F04E45"/>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 </a:t>
                      </a:r>
                      <a:endParaRPr sz="24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250 €</a:t>
                      </a:r>
                      <a:br>
                        <a:rPr lang="ca-ES" sz="24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 </a:t>
                      </a:r>
                      <a:endParaRPr sz="24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25 €</a:t>
                      </a:r>
                      <a:r>
                        <a:rPr lang="ca-ES" sz="2000" u="none" cap="none" strike="noStrike">
                          <a:solidFill>
                            <a:srgbClr val="3F4A74"/>
                          </a:solidFill>
                          <a:latin typeface="Roboto Black"/>
                          <a:ea typeface="Roboto Black"/>
                          <a:cs typeface="Roboto Black"/>
                          <a:sym typeface="Roboto Black"/>
                        </a:rPr>
                        <a:t> </a:t>
                      </a:r>
                      <a:r>
                        <a:rPr lang="ca-ES" sz="1200" u="none" cap="none" strike="noStrike">
                          <a:solidFill>
                            <a:srgbClr val="3F4A74"/>
                          </a:solidFill>
                          <a:latin typeface="Roboto Black"/>
                          <a:ea typeface="Roboto Black"/>
                          <a:cs typeface="Roboto Black"/>
                          <a:sym typeface="Roboto Black"/>
                        </a:rPr>
                        <a:t>al mes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F4A74"/>
                        </a:buClr>
                        <a:buSzPts val="2400"/>
                        <a:buFont typeface="Roboto Black"/>
                        <a:buNone/>
                      </a:pPr>
                      <a:r>
                        <a:rPr lang="ca-ES" sz="2400" u="none" cap="none" strike="noStrike">
                          <a:solidFill>
                            <a:srgbClr val="3F4A74"/>
                          </a:solidFill>
                          <a:latin typeface="Roboto Black"/>
                          <a:ea typeface="Roboto Black"/>
                          <a:cs typeface="Roboto Black"/>
                          <a:sym typeface="Roboto Black"/>
                        </a:rPr>
                        <a:t>11</a:t>
                      </a:r>
                      <a:r>
                        <a:rPr lang="ca-ES" sz="2000" u="none" cap="none" strike="noStrike">
                          <a:solidFill>
                            <a:srgbClr val="3F4A74"/>
                          </a:solidFill>
                          <a:latin typeface="Roboto Black"/>
                          <a:ea typeface="Roboto Black"/>
                          <a:cs typeface="Roboto Black"/>
                          <a:sym typeface="Roboto Black"/>
                        </a:rPr>
                        <a:t> </a:t>
                      </a:r>
                      <a:br>
                        <a:rPr lang="ca-ES" sz="20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mesos</a:t>
                      </a:r>
                      <a:endParaRPr sz="11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bl>
          </a:graphicData>
        </a:graphic>
      </p:graphicFrame>
      <p:pic>
        <p:nvPicPr>
          <p:cNvPr id="670" name="Google Shape;670;p23"/>
          <p:cNvPicPr preferRelativeResize="0"/>
          <p:nvPr/>
        </p:nvPicPr>
        <p:blipFill rotWithShape="1">
          <a:blip r:embed="rId6">
            <a:alphaModFix/>
          </a:blip>
          <a:srcRect b="0" l="0" r="0" t="0"/>
          <a:stretch/>
        </p:blipFill>
        <p:spPr>
          <a:xfrm>
            <a:off x="501201" y="172246"/>
            <a:ext cx="3200136" cy="1072807"/>
          </a:xfrm>
          <a:prstGeom prst="rect">
            <a:avLst/>
          </a:prstGeom>
          <a:noFill/>
          <a:ln>
            <a:noFill/>
          </a:ln>
        </p:spPr>
      </p:pic>
      <p:sp>
        <p:nvSpPr>
          <p:cNvPr id="671" name="Google Shape;671;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5" name="Shape 675"/>
        <p:cNvGrpSpPr/>
        <p:nvPr/>
      </p:nvGrpSpPr>
      <p:grpSpPr>
        <a:xfrm>
          <a:off x="0" y="0"/>
          <a:ext cx="0" cy="0"/>
          <a:chOff x="0" y="0"/>
          <a:chExt cx="0" cy="0"/>
        </a:xfrm>
      </p:grpSpPr>
      <p:pic>
        <p:nvPicPr>
          <p:cNvPr id="676" name="Google Shape;676;p24"/>
          <p:cNvPicPr preferRelativeResize="0"/>
          <p:nvPr/>
        </p:nvPicPr>
        <p:blipFill rotWithShape="1">
          <a:blip r:embed="rId4">
            <a:alphaModFix/>
          </a:blip>
          <a:srcRect b="44368" l="18966" r="59134" t="17821"/>
          <a:stretch/>
        </p:blipFill>
        <p:spPr>
          <a:xfrm>
            <a:off x="882868" y="1209484"/>
            <a:ext cx="2002549" cy="2593101"/>
          </a:xfrm>
          <a:prstGeom prst="rect">
            <a:avLst/>
          </a:prstGeom>
          <a:noFill/>
          <a:ln>
            <a:noFill/>
          </a:ln>
        </p:spPr>
      </p:pic>
      <p:pic>
        <p:nvPicPr>
          <p:cNvPr id="677" name="Google Shape;677;p24"/>
          <p:cNvPicPr preferRelativeResize="0"/>
          <p:nvPr/>
        </p:nvPicPr>
        <p:blipFill rotWithShape="1">
          <a:blip r:embed="rId5">
            <a:alphaModFix/>
          </a:blip>
          <a:srcRect b="46297" l="61035" r="11724" t="17636"/>
          <a:stretch/>
        </p:blipFill>
        <p:spPr>
          <a:xfrm>
            <a:off x="5580992" y="1209484"/>
            <a:ext cx="2490953" cy="2473501"/>
          </a:xfrm>
          <a:prstGeom prst="rect">
            <a:avLst/>
          </a:prstGeom>
          <a:noFill/>
          <a:ln>
            <a:noFill/>
          </a:ln>
        </p:spPr>
      </p:pic>
      <p:graphicFrame>
        <p:nvGraphicFramePr>
          <p:cNvPr id="678" name="Google Shape;678;p24"/>
          <p:cNvGraphicFramePr/>
          <p:nvPr/>
        </p:nvGraphicFramePr>
        <p:xfrm>
          <a:off x="575187" y="4020630"/>
          <a:ext cx="3000000" cy="3000000"/>
        </p:xfrm>
        <a:graphic>
          <a:graphicData uri="http://schemas.openxmlformats.org/drawingml/2006/table">
            <a:tbl>
              <a:tblPr>
                <a:noFill/>
                <a:tableStyleId>{7494FFE1-4E62-498F-A368-5403E14F69D9}</a:tableStyleId>
              </a:tblPr>
              <a:tblGrid>
                <a:gridCol w="1152000"/>
                <a:gridCol w="972000"/>
                <a:gridCol w="720000"/>
              </a:tblGrid>
              <a:tr h="545700">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INGRESSOS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ESTALVIS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DEUTE</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r h="798475">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40 € </a:t>
                      </a:r>
                      <a:br>
                        <a:rPr lang="ca-ES" sz="24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al mes</a:t>
                      </a:r>
                      <a:endParaRPr sz="12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100 €</a:t>
                      </a:r>
                      <a:br>
                        <a:rPr lang="ca-ES" sz="24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 </a:t>
                      </a:r>
                      <a:r>
                        <a:rPr lang="ca-ES" sz="1050" u="none" cap="none" strike="noStrike">
                          <a:solidFill>
                            <a:srgbClr val="3F4A74"/>
                          </a:solidFill>
                          <a:latin typeface="Roboto Black"/>
                          <a:ea typeface="Roboto Black"/>
                          <a:cs typeface="Roboto Black"/>
                          <a:sym typeface="Roboto Black"/>
                        </a:rPr>
                        <a:t> </a:t>
                      </a:r>
                      <a:endParaRPr sz="24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0 €</a:t>
                      </a:r>
                      <a:br>
                        <a:rPr lang="ca-ES" sz="24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 </a:t>
                      </a:r>
                      <a:endParaRPr sz="24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bl>
          </a:graphicData>
        </a:graphic>
      </p:graphicFrame>
      <p:graphicFrame>
        <p:nvGraphicFramePr>
          <p:cNvPr id="679" name="Google Shape;679;p24"/>
          <p:cNvGraphicFramePr/>
          <p:nvPr/>
        </p:nvGraphicFramePr>
        <p:xfrm>
          <a:off x="3701337" y="4020630"/>
          <a:ext cx="3000000" cy="3000000"/>
        </p:xfrm>
        <a:graphic>
          <a:graphicData uri="http://schemas.openxmlformats.org/drawingml/2006/table">
            <a:tbl>
              <a:tblPr>
                <a:noFill/>
                <a:tableStyleId>{7494FFE1-4E62-498F-A368-5403E14F69D9}</a:tableStyleId>
              </a:tblPr>
              <a:tblGrid>
                <a:gridCol w="1116000"/>
                <a:gridCol w="972000"/>
                <a:gridCol w="972000"/>
                <a:gridCol w="792000"/>
                <a:gridCol w="1116000"/>
              </a:tblGrid>
              <a:tr h="545700">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INGRESSOS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ESTALVIS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DEUTE</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QUOTA</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VENCIMENT</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r h="798475">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40 €</a:t>
                      </a:r>
                      <a:r>
                        <a:rPr lang="ca-ES" sz="2000" u="none" cap="none" strike="noStrike">
                          <a:solidFill>
                            <a:srgbClr val="3F4A74"/>
                          </a:solidFill>
                          <a:latin typeface="Roboto Black"/>
                          <a:ea typeface="Roboto Black"/>
                          <a:cs typeface="Roboto Black"/>
                          <a:sym typeface="Roboto Black"/>
                        </a:rPr>
                        <a:t> </a:t>
                      </a:r>
                      <a:br>
                        <a:rPr lang="ca-ES" sz="20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al mes</a:t>
                      </a:r>
                      <a:endParaRPr sz="11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F04E45"/>
                          </a:solidFill>
                          <a:latin typeface="Roboto Black"/>
                          <a:ea typeface="Roboto Black"/>
                          <a:cs typeface="Roboto Black"/>
                          <a:sym typeface="Roboto Black"/>
                        </a:rPr>
                        <a:t>-15 €</a:t>
                      </a:r>
                      <a:br>
                        <a:rPr lang="ca-ES" sz="2400" u="none" cap="none" strike="noStrike">
                          <a:solidFill>
                            <a:srgbClr val="F04E45"/>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 </a:t>
                      </a:r>
                      <a:endParaRPr sz="24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225 €</a:t>
                      </a:r>
                      <a:br>
                        <a:rPr lang="ca-ES" sz="24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 </a:t>
                      </a:r>
                      <a:endParaRPr sz="24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25 €</a:t>
                      </a:r>
                      <a:r>
                        <a:rPr lang="ca-ES" sz="2000" u="none" cap="none" strike="noStrike">
                          <a:solidFill>
                            <a:srgbClr val="3F4A74"/>
                          </a:solidFill>
                          <a:latin typeface="Roboto Black"/>
                          <a:ea typeface="Roboto Black"/>
                          <a:cs typeface="Roboto Black"/>
                          <a:sym typeface="Roboto Black"/>
                        </a:rPr>
                        <a:t> </a:t>
                      </a:r>
                      <a:r>
                        <a:rPr lang="ca-ES" sz="1200" u="none" cap="none" strike="noStrike">
                          <a:solidFill>
                            <a:srgbClr val="3F4A74"/>
                          </a:solidFill>
                          <a:latin typeface="Roboto Black"/>
                          <a:ea typeface="Roboto Black"/>
                          <a:cs typeface="Roboto Black"/>
                          <a:sym typeface="Roboto Black"/>
                        </a:rPr>
                        <a:t>al mes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F4A74"/>
                        </a:buClr>
                        <a:buSzPts val="2400"/>
                        <a:buFont typeface="Roboto Black"/>
                        <a:buNone/>
                      </a:pPr>
                      <a:r>
                        <a:rPr lang="ca-ES" sz="2400" u="none" cap="none" strike="noStrike">
                          <a:solidFill>
                            <a:srgbClr val="3F4A74"/>
                          </a:solidFill>
                          <a:latin typeface="Roboto Black"/>
                          <a:ea typeface="Roboto Black"/>
                          <a:cs typeface="Roboto Black"/>
                          <a:sym typeface="Roboto Black"/>
                        </a:rPr>
                        <a:t>10</a:t>
                      </a:r>
                      <a:r>
                        <a:rPr lang="ca-ES" sz="2000" u="none" cap="none" strike="noStrike">
                          <a:solidFill>
                            <a:srgbClr val="3F4A74"/>
                          </a:solidFill>
                          <a:latin typeface="Roboto Black"/>
                          <a:ea typeface="Roboto Black"/>
                          <a:cs typeface="Roboto Black"/>
                          <a:sym typeface="Roboto Black"/>
                        </a:rPr>
                        <a:t> </a:t>
                      </a:r>
                      <a:br>
                        <a:rPr lang="ca-ES" sz="20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mesos</a:t>
                      </a:r>
                      <a:endParaRPr sz="11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bl>
          </a:graphicData>
        </a:graphic>
      </p:graphicFrame>
      <p:pic>
        <p:nvPicPr>
          <p:cNvPr id="680" name="Google Shape;680;p24"/>
          <p:cNvPicPr preferRelativeResize="0"/>
          <p:nvPr/>
        </p:nvPicPr>
        <p:blipFill rotWithShape="1">
          <a:blip r:embed="rId6">
            <a:alphaModFix/>
          </a:blip>
          <a:srcRect b="0" l="0" r="0" t="0"/>
          <a:stretch/>
        </p:blipFill>
        <p:spPr>
          <a:xfrm>
            <a:off x="501201" y="172246"/>
            <a:ext cx="3200136" cy="1072807"/>
          </a:xfrm>
          <a:prstGeom prst="rect">
            <a:avLst/>
          </a:prstGeom>
          <a:noFill/>
          <a:ln>
            <a:noFill/>
          </a:ln>
        </p:spPr>
      </p:pic>
      <p:sp>
        <p:nvSpPr>
          <p:cNvPr id="681" name="Google Shape;681;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5" name="Shape 685"/>
        <p:cNvGrpSpPr/>
        <p:nvPr/>
      </p:nvGrpSpPr>
      <p:grpSpPr>
        <a:xfrm>
          <a:off x="0" y="0"/>
          <a:ext cx="0" cy="0"/>
          <a:chOff x="0" y="0"/>
          <a:chExt cx="0" cy="0"/>
        </a:xfrm>
      </p:grpSpPr>
      <p:sp>
        <p:nvSpPr>
          <p:cNvPr id="686" name="Google Shape;686;p25"/>
          <p:cNvSpPr txBox="1"/>
          <p:nvPr/>
        </p:nvSpPr>
        <p:spPr>
          <a:xfrm>
            <a:off x="673100" y="754844"/>
            <a:ext cx="756494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4000">
                <a:solidFill>
                  <a:schemeClr val="dk2"/>
                </a:solidFill>
                <a:latin typeface="Roboto"/>
                <a:ea typeface="Roboto"/>
                <a:cs typeface="Roboto"/>
                <a:sym typeface="Roboto"/>
              </a:rPr>
              <a:t>Descobert en compte</a:t>
            </a:r>
            <a:endParaRPr/>
          </a:p>
        </p:txBody>
      </p:sp>
      <p:pic>
        <p:nvPicPr>
          <p:cNvPr id="687" name="Google Shape;687;p25"/>
          <p:cNvPicPr preferRelativeResize="0"/>
          <p:nvPr/>
        </p:nvPicPr>
        <p:blipFill rotWithShape="1">
          <a:blip r:embed="rId4">
            <a:alphaModFix/>
          </a:blip>
          <a:srcRect b="0" l="0" r="0" t="0"/>
          <a:stretch/>
        </p:blipFill>
        <p:spPr>
          <a:xfrm>
            <a:off x="2564859" y="1765299"/>
            <a:ext cx="3781425" cy="3781425"/>
          </a:xfrm>
          <a:prstGeom prst="rect">
            <a:avLst/>
          </a:prstGeom>
          <a:noFill/>
          <a:ln>
            <a:noFill/>
          </a:ln>
        </p:spPr>
      </p:pic>
      <p:sp>
        <p:nvSpPr>
          <p:cNvPr id="688" name="Google Shape;688;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2" name="Shape 692"/>
        <p:cNvGrpSpPr/>
        <p:nvPr/>
      </p:nvGrpSpPr>
      <p:grpSpPr>
        <a:xfrm>
          <a:off x="0" y="0"/>
          <a:ext cx="0" cy="0"/>
          <a:chOff x="0" y="0"/>
          <a:chExt cx="0" cy="0"/>
        </a:xfrm>
      </p:grpSpPr>
      <p:sp>
        <p:nvSpPr>
          <p:cNvPr descr="Resultat d'imatges de moto repartido" id="693" name="Google Shape;693;p2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694" name="Google Shape;694;p26"/>
          <p:cNvPicPr preferRelativeResize="0"/>
          <p:nvPr/>
        </p:nvPicPr>
        <p:blipFill rotWithShape="1">
          <a:blip r:embed="rId4">
            <a:alphaModFix/>
          </a:blip>
          <a:srcRect b="0" l="0" r="0" t="0"/>
          <a:stretch/>
        </p:blipFill>
        <p:spPr>
          <a:xfrm>
            <a:off x="570969" y="115534"/>
            <a:ext cx="3200136" cy="1072807"/>
          </a:xfrm>
          <a:prstGeom prst="rect">
            <a:avLst/>
          </a:prstGeom>
          <a:noFill/>
          <a:ln>
            <a:noFill/>
          </a:ln>
        </p:spPr>
      </p:pic>
      <p:pic>
        <p:nvPicPr>
          <p:cNvPr id="695" name="Google Shape;695;p26"/>
          <p:cNvPicPr preferRelativeResize="0"/>
          <p:nvPr/>
        </p:nvPicPr>
        <p:blipFill rotWithShape="1">
          <a:blip r:embed="rId5">
            <a:alphaModFix/>
          </a:blip>
          <a:srcRect b="43677" l="60862" r="19569" t="22299"/>
          <a:stretch/>
        </p:blipFill>
        <p:spPr>
          <a:xfrm>
            <a:off x="5565228" y="1529255"/>
            <a:ext cx="1789386" cy="2333298"/>
          </a:xfrm>
          <a:prstGeom prst="rect">
            <a:avLst/>
          </a:prstGeom>
          <a:noFill/>
          <a:ln>
            <a:noFill/>
          </a:ln>
        </p:spPr>
      </p:pic>
      <p:pic>
        <p:nvPicPr>
          <p:cNvPr id="696" name="Google Shape;696;p26"/>
          <p:cNvPicPr preferRelativeResize="0"/>
          <p:nvPr/>
        </p:nvPicPr>
        <p:blipFill rotWithShape="1">
          <a:blip r:embed="rId6">
            <a:alphaModFix/>
          </a:blip>
          <a:srcRect b="46296" l="19138" r="58759" t="17328"/>
          <a:stretch/>
        </p:blipFill>
        <p:spPr>
          <a:xfrm>
            <a:off x="1749972" y="1188340"/>
            <a:ext cx="2021133" cy="2494645"/>
          </a:xfrm>
          <a:prstGeom prst="rect">
            <a:avLst/>
          </a:prstGeom>
          <a:noFill/>
          <a:ln>
            <a:noFill/>
          </a:ln>
        </p:spPr>
      </p:pic>
      <p:graphicFrame>
        <p:nvGraphicFramePr>
          <p:cNvPr id="697" name="Google Shape;697;p26"/>
          <p:cNvGraphicFramePr/>
          <p:nvPr/>
        </p:nvGraphicFramePr>
        <p:xfrm>
          <a:off x="575187" y="4020630"/>
          <a:ext cx="3000000" cy="3000000"/>
        </p:xfrm>
        <a:graphic>
          <a:graphicData uri="http://schemas.openxmlformats.org/drawingml/2006/table">
            <a:tbl>
              <a:tblPr>
                <a:noFill/>
                <a:tableStyleId>{7494FFE1-4E62-498F-A368-5403E14F69D9}</a:tableStyleId>
              </a:tblPr>
              <a:tblGrid>
                <a:gridCol w="1152000"/>
                <a:gridCol w="972000"/>
                <a:gridCol w="720000"/>
              </a:tblGrid>
              <a:tr h="545700">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INGRESSOS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ESTALVIS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DEUTE</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r h="798475">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40 € </a:t>
                      </a:r>
                      <a:br>
                        <a:rPr lang="ca-ES" sz="24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al mes</a:t>
                      </a:r>
                      <a:endParaRPr sz="12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100 €</a:t>
                      </a:r>
                      <a:br>
                        <a:rPr lang="ca-ES" sz="24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 </a:t>
                      </a:r>
                      <a:r>
                        <a:rPr lang="ca-ES" sz="1050" u="none" cap="none" strike="noStrike">
                          <a:solidFill>
                            <a:srgbClr val="3F4A74"/>
                          </a:solidFill>
                          <a:latin typeface="Roboto Black"/>
                          <a:ea typeface="Roboto Black"/>
                          <a:cs typeface="Roboto Black"/>
                          <a:sym typeface="Roboto Black"/>
                        </a:rPr>
                        <a:t> </a:t>
                      </a:r>
                      <a:endParaRPr sz="24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0 €</a:t>
                      </a:r>
                      <a:br>
                        <a:rPr lang="ca-ES" sz="24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 </a:t>
                      </a:r>
                      <a:endParaRPr sz="24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bl>
          </a:graphicData>
        </a:graphic>
      </p:graphicFrame>
      <p:graphicFrame>
        <p:nvGraphicFramePr>
          <p:cNvPr id="698" name="Google Shape;698;p26"/>
          <p:cNvGraphicFramePr/>
          <p:nvPr/>
        </p:nvGraphicFramePr>
        <p:xfrm>
          <a:off x="3701337" y="4020630"/>
          <a:ext cx="3000000" cy="3000000"/>
        </p:xfrm>
        <a:graphic>
          <a:graphicData uri="http://schemas.openxmlformats.org/drawingml/2006/table">
            <a:tbl>
              <a:tblPr>
                <a:noFill/>
                <a:tableStyleId>{7494FFE1-4E62-498F-A368-5403E14F69D9}</a:tableStyleId>
              </a:tblPr>
              <a:tblGrid>
                <a:gridCol w="1116000"/>
                <a:gridCol w="972000"/>
                <a:gridCol w="972000"/>
                <a:gridCol w="792000"/>
                <a:gridCol w="1116000"/>
              </a:tblGrid>
              <a:tr h="545700">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INGRESSOS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ESTALVIS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DEUTE</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QUOTA</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300" u="none" cap="none" strike="noStrike">
                          <a:solidFill>
                            <a:srgbClr val="3F4A74"/>
                          </a:solidFill>
                          <a:latin typeface="Roboto Black"/>
                          <a:ea typeface="Roboto Black"/>
                          <a:cs typeface="Roboto Black"/>
                          <a:sym typeface="Roboto Black"/>
                        </a:rPr>
                        <a:t>VENCIMENT</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r h="798475">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40 €</a:t>
                      </a:r>
                      <a:r>
                        <a:rPr lang="ca-ES" sz="2000" u="none" cap="none" strike="noStrike">
                          <a:solidFill>
                            <a:srgbClr val="3F4A74"/>
                          </a:solidFill>
                          <a:latin typeface="Roboto Black"/>
                          <a:ea typeface="Roboto Black"/>
                          <a:cs typeface="Roboto Black"/>
                          <a:sym typeface="Roboto Black"/>
                        </a:rPr>
                        <a:t> </a:t>
                      </a:r>
                      <a:br>
                        <a:rPr lang="ca-ES" sz="20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al mes</a:t>
                      </a:r>
                      <a:endParaRPr sz="11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F04E45"/>
                          </a:solidFill>
                          <a:latin typeface="Roboto Black"/>
                          <a:ea typeface="Roboto Black"/>
                          <a:cs typeface="Roboto Black"/>
                          <a:sym typeface="Roboto Black"/>
                        </a:rPr>
                        <a:t>-5 €</a:t>
                      </a:r>
                      <a:br>
                        <a:rPr lang="ca-ES" sz="2400" u="none" cap="none" strike="noStrike">
                          <a:solidFill>
                            <a:srgbClr val="F04E45"/>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 </a:t>
                      </a:r>
                      <a:endParaRPr sz="24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225 €</a:t>
                      </a:r>
                      <a:br>
                        <a:rPr lang="ca-ES" sz="24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 </a:t>
                      </a:r>
                      <a:endParaRPr sz="24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2400" u="none" cap="none" strike="noStrike">
                          <a:solidFill>
                            <a:srgbClr val="3F4A74"/>
                          </a:solidFill>
                          <a:latin typeface="Roboto Black"/>
                          <a:ea typeface="Roboto Black"/>
                          <a:cs typeface="Roboto Black"/>
                          <a:sym typeface="Roboto Black"/>
                        </a:rPr>
                        <a:t>25 €</a:t>
                      </a:r>
                      <a:r>
                        <a:rPr lang="ca-ES" sz="2000" u="none" cap="none" strike="noStrike">
                          <a:solidFill>
                            <a:srgbClr val="3F4A74"/>
                          </a:solidFill>
                          <a:latin typeface="Roboto Black"/>
                          <a:ea typeface="Roboto Black"/>
                          <a:cs typeface="Roboto Black"/>
                          <a:sym typeface="Roboto Black"/>
                        </a:rPr>
                        <a:t> </a:t>
                      </a:r>
                      <a:r>
                        <a:rPr lang="ca-ES" sz="1200" u="none" cap="none" strike="noStrike">
                          <a:solidFill>
                            <a:srgbClr val="3F4A74"/>
                          </a:solidFill>
                          <a:latin typeface="Roboto Black"/>
                          <a:ea typeface="Roboto Black"/>
                          <a:cs typeface="Roboto Black"/>
                          <a:sym typeface="Roboto Black"/>
                        </a:rPr>
                        <a:t>al mes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F4A74"/>
                        </a:buClr>
                        <a:buSzPts val="2400"/>
                        <a:buFont typeface="Roboto Black"/>
                        <a:buNone/>
                      </a:pPr>
                      <a:r>
                        <a:rPr lang="ca-ES" sz="2400" u="none" cap="none" strike="noStrike">
                          <a:solidFill>
                            <a:srgbClr val="3F4A74"/>
                          </a:solidFill>
                          <a:latin typeface="Roboto Black"/>
                          <a:ea typeface="Roboto Black"/>
                          <a:cs typeface="Roboto Black"/>
                          <a:sym typeface="Roboto Black"/>
                        </a:rPr>
                        <a:t>10</a:t>
                      </a:r>
                      <a:r>
                        <a:rPr lang="ca-ES" sz="2000" u="none" cap="none" strike="noStrike">
                          <a:solidFill>
                            <a:srgbClr val="3F4A74"/>
                          </a:solidFill>
                          <a:latin typeface="Roboto Black"/>
                          <a:ea typeface="Roboto Black"/>
                          <a:cs typeface="Roboto Black"/>
                          <a:sym typeface="Roboto Black"/>
                        </a:rPr>
                        <a:t> </a:t>
                      </a:r>
                      <a:br>
                        <a:rPr lang="ca-ES" sz="2000" u="none" cap="none" strike="noStrike">
                          <a:solidFill>
                            <a:srgbClr val="3F4A74"/>
                          </a:solidFill>
                          <a:latin typeface="Roboto Black"/>
                          <a:ea typeface="Roboto Black"/>
                          <a:cs typeface="Roboto Black"/>
                          <a:sym typeface="Roboto Black"/>
                        </a:rPr>
                      </a:br>
                      <a:r>
                        <a:rPr lang="ca-ES" sz="1200" u="none" cap="none" strike="noStrike">
                          <a:solidFill>
                            <a:srgbClr val="3F4A74"/>
                          </a:solidFill>
                          <a:latin typeface="Roboto Black"/>
                          <a:ea typeface="Roboto Black"/>
                          <a:cs typeface="Roboto Black"/>
                          <a:sym typeface="Roboto Black"/>
                        </a:rPr>
                        <a:t>mesos</a:t>
                      </a:r>
                      <a:endParaRPr sz="11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bl>
          </a:graphicData>
        </a:graphic>
      </p:graphicFrame>
      <p:sp>
        <p:nvSpPr>
          <p:cNvPr id="699" name="Google Shape;699;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solidFill>
                  <a:srgbClr val="888888"/>
                </a:solidFill>
              </a:rPr>
              <a:t>‹#›</a:t>
            </a:fld>
            <a:endParaRPr>
              <a:solidFill>
                <a:srgbClr val="888888"/>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3" name="Shape 703"/>
        <p:cNvGrpSpPr/>
        <p:nvPr/>
      </p:nvGrpSpPr>
      <p:grpSpPr>
        <a:xfrm>
          <a:off x="0" y="0"/>
          <a:ext cx="0" cy="0"/>
          <a:chOff x="0" y="0"/>
          <a:chExt cx="0" cy="0"/>
        </a:xfrm>
      </p:grpSpPr>
      <p:pic>
        <p:nvPicPr>
          <p:cNvPr id="704" name="Google Shape;704;p27"/>
          <p:cNvPicPr preferRelativeResize="0"/>
          <p:nvPr/>
        </p:nvPicPr>
        <p:blipFill rotWithShape="1">
          <a:blip r:embed="rId4">
            <a:alphaModFix/>
          </a:blip>
          <a:srcRect b="0" l="0" r="0" t="0"/>
          <a:stretch/>
        </p:blipFill>
        <p:spPr>
          <a:xfrm>
            <a:off x="570969" y="115534"/>
            <a:ext cx="3200136" cy="1072807"/>
          </a:xfrm>
          <a:prstGeom prst="rect">
            <a:avLst/>
          </a:prstGeom>
          <a:noFill/>
          <a:ln>
            <a:noFill/>
          </a:ln>
        </p:spPr>
      </p:pic>
      <p:pic>
        <p:nvPicPr>
          <p:cNvPr id="705" name="Google Shape;705;p27"/>
          <p:cNvPicPr preferRelativeResize="0"/>
          <p:nvPr/>
        </p:nvPicPr>
        <p:blipFill rotWithShape="1">
          <a:blip r:embed="rId5">
            <a:alphaModFix/>
          </a:blip>
          <a:srcRect b="30574" l="10862" r="10516" t="28735"/>
          <a:stretch/>
        </p:blipFill>
        <p:spPr>
          <a:xfrm>
            <a:off x="993228" y="1970690"/>
            <a:ext cx="7189075" cy="2790496"/>
          </a:xfrm>
          <a:prstGeom prst="rect">
            <a:avLst/>
          </a:prstGeom>
          <a:noFill/>
          <a:ln>
            <a:noFill/>
          </a:ln>
        </p:spPr>
      </p:pic>
      <p:sp>
        <p:nvSpPr>
          <p:cNvPr id="706" name="Google Shape;706;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0" name="Shape 710"/>
        <p:cNvGrpSpPr/>
        <p:nvPr/>
      </p:nvGrpSpPr>
      <p:grpSpPr>
        <a:xfrm>
          <a:off x="0" y="0"/>
          <a:ext cx="0" cy="0"/>
          <a:chOff x="0" y="0"/>
          <a:chExt cx="0" cy="0"/>
        </a:xfrm>
      </p:grpSpPr>
      <p:pic>
        <p:nvPicPr>
          <p:cNvPr id="711" name="Google Shape;711;p28"/>
          <p:cNvPicPr preferRelativeResize="0"/>
          <p:nvPr/>
        </p:nvPicPr>
        <p:blipFill rotWithShape="1">
          <a:blip r:embed="rId4">
            <a:alphaModFix/>
          </a:blip>
          <a:srcRect b="0" l="0" r="0" t="0"/>
          <a:stretch/>
        </p:blipFill>
        <p:spPr>
          <a:xfrm>
            <a:off x="570969" y="115534"/>
            <a:ext cx="3200136" cy="1072807"/>
          </a:xfrm>
          <a:prstGeom prst="rect">
            <a:avLst/>
          </a:prstGeom>
          <a:noFill/>
          <a:ln>
            <a:noFill/>
          </a:ln>
        </p:spPr>
      </p:pic>
      <p:pic>
        <p:nvPicPr>
          <p:cNvPr id="712" name="Google Shape;712;p28"/>
          <p:cNvPicPr preferRelativeResize="0"/>
          <p:nvPr/>
        </p:nvPicPr>
        <p:blipFill rotWithShape="1">
          <a:blip r:embed="rId5">
            <a:alphaModFix/>
          </a:blip>
          <a:srcRect b="44597" l="10689" r="58758" t="17328"/>
          <a:stretch/>
        </p:blipFill>
        <p:spPr>
          <a:xfrm flipH="1">
            <a:off x="977462" y="1188341"/>
            <a:ext cx="2793643" cy="2611150"/>
          </a:xfrm>
          <a:prstGeom prst="rect">
            <a:avLst/>
          </a:prstGeom>
          <a:noFill/>
          <a:ln>
            <a:noFill/>
          </a:ln>
        </p:spPr>
      </p:pic>
      <p:pic>
        <p:nvPicPr>
          <p:cNvPr id="713" name="Google Shape;713;p28"/>
          <p:cNvPicPr preferRelativeResize="0"/>
          <p:nvPr/>
        </p:nvPicPr>
        <p:blipFill rotWithShape="1">
          <a:blip r:embed="rId6">
            <a:alphaModFix/>
          </a:blip>
          <a:srcRect b="44597" l="68964" r="18793" t="31264"/>
          <a:stretch/>
        </p:blipFill>
        <p:spPr>
          <a:xfrm>
            <a:off x="6374522" y="1981968"/>
            <a:ext cx="1119353" cy="1655381"/>
          </a:xfrm>
          <a:prstGeom prst="rect">
            <a:avLst/>
          </a:prstGeom>
          <a:noFill/>
          <a:ln>
            <a:noFill/>
          </a:ln>
        </p:spPr>
      </p:pic>
      <p:graphicFrame>
        <p:nvGraphicFramePr>
          <p:cNvPr id="714" name="Google Shape;714;p28"/>
          <p:cNvGraphicFramePr/>
          <p:nvPr/>
        </p:nvGraphicFramePr>
        <p:xfrm>
          <a:off x="59820" y="4059016"/>
          <a:ext cx="3000000" cy="3000000"/>
        </p:xfrm>
        <a:graphic>
          <a:graphicData uri="http://schemas.openxmlformats.org/drawingml/2006/table">
            <a:tbl>
              <a:tblPr>
                <a:noFill/>
                <a:tableStyleId>{7494FFE1-4E62-498F-A368-5403E14F69D9}</a:tableStyleId>
              </a:tblPr>
              <a:tblGrid>
                <a:gridCol w="938750"/>
                <a:gridCol w="841950"/>
                <a:gridCol w="900350"/>
                <a:gridCol w="882625"/>
                <a:gridCol w="1043100"/>
              </a:tblGrid>
              <a:tr h="545700">
                <a:tc>
                  <a:txBody>
                    <a:bodyPr/>
                    <a:lstStyle/>
                    <a:p>
                      <a:pPr indent="0" lvl="0" marL="0" marR="0" rtl="0" algn="ctr">
                        <a:spcBef>
                          <a:spcPts val="0"/>
                        </a:spcBef>
                        <a:spcAft>
                          <a:spcPts val="0"/>
                        </a:spcAft>
                        <a:buNone/>
                      </a:pPr>
                      <a:r>
                        <a:t/>
                      </a:r>
                      <a:endParaRPr b="1" sz="12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200"/>
                        <a:buFont typeface="Calibri"/>
                        <a:buNone/>
                      </a:pPr>
                      <a:r>
                        <a:t/>
                      </a:r>
                      <a:endParaRPr sz="12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200" u="none" cap="none" strike="noStrike">
                          <a:solidFill>
                            <a:srgbClr val="3F4A74"/>
                          </a:solidFill>
                          <a:latin typeface="Roboto Black"/>
                          <a:ea typeface="Roboto Black"/>
                          <a:cs typeface="Roboto Black"/>
                          <a:sym typeface="Roboto Black"/>
                        </a:rPr>
                        <a:t>DEUTE</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200" u="none" cap="none" strike="noStrike">
                          <a:solidFill>
                            <a:srgbClr val="3F4A74"/>
                          </a:solidFill>
                          <a:latin typeface="Roboto Black"/>
                          <a:ea typeface="Roboto Black"/>
                          <a:cs typeface="Roboto Black"/>
                          <a:sym typeface="Roboto Black"/>
                        </a:rPr>
                        <a:t>QUOTA</a:t>
                      </a:r>
                      <a:r>
                        <a:rPr lang="ca-ES" sz="1050" u="none" cap="none" strike="noStrike">
                          <a:solidFill>
                            <a:srgbClr val="3F4A74"/>
                          </a:solidFill>
                          <a:latin typeface="Roboto Black"/>
                          <a:ea typeface="Roboto Black"/>
                          <a:cs typeface="Roboto Black"/>
                          <a:sym typeface="Roboto Black"/>
                        </a:rPr>
                        <a:t>     </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2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r h="798475">
                <a:tc>
                  <a:txBody>
                    <a:bodyPr/>
                    <a:lstStyle/>
                    <a:p>
                      <a:pPr indent="0" lvl="0" marL="0" marR="0" rtl="0" algn="ctr">
                        <a:spcBef>
                          <a:spcPts val="0"/>
                        </a:spcBef>
                        <a:spcAft>
                          <a:spcPts val="0"/>
                        </a:spcAft>
                        <a:buNone/>
                      </a:pPr>
                      <a:r>
                        <a:rPr lang="ca-ES" sz="1600" u="none" cap="none" strike="noStrike">
                          <a:solidFill>
                            <a:srgbClr val="3F4A74"/>
                          </a:solidFill>
                          <a:latin typeface="Roboto Black"/>
                          <a:ea typeface="Roboto Black"/>
                          <a:cs typeface="Roboto Black"/>
                          <a:sym typeface="Roboto Black"/>
                        </a:rPr>
                        <a:t>440 €</a:t>
                      </a:r>
                      <a:r>
                        <a:rPr lang="ca-ES" sz="1400" u="none" cap="none" strike="noStrike">
                          <a:solidFill>
                            <a:srgbClr val="3F4A74"/>
                          </a:solidFill>
                          <a:latin typeface="Roboto Black"/>
                          <a:ea typeface="Roboto Black"/>
                          <a:cs typeface="Roboto Black"/>
                          <a:sym typeface="Roboto Black"/>
                        </a:rPr>
                        <a:t> </a:t>
                      </a:r>
                      <a:br>
                        <a:rPr lang="ca-ES" sz="1400" u="none" cap="none" strike="noStrike">
                          <a:solidFill>
                            <a:srgbClr val="3F4A74"/>
                          </a:solidFill>
                          <a:latin typeface="Roboto Black"/>
                          <a:ea typeface="Roboto Black"/>
                          <a:cs typeface="Roboto Black"/>
                          <a:sym typeface="Roboto Black"/>
                        </a:rPr>
                      </a:br>
                      <a:r>
                        <a:rPr lang="ca-ES" sz="1000" u="none" cap="none" strike="noStrike">
                          <a:solidFill>
                            <a:srgbClr val="3F4A74"/>
                          </a:solidFill>
                          <a:latin typeface="Roboto Black"/>
                          <a:ea typeface="Roboto Black"/>
                          <a:cs typeface="Roboto Black"/>
                          <a:sym typeface="Roboto Black"/>
                        </a:rPr>
                        <a:t>al mes</a:t>
                      </a:r>
                      <a:endParaRPr sz="9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600" u="none" cap="none" strike="noStrike">
                          <a:solidFill>
                            <a:srgbClr val="3F4A74"/>
                          </a:solidFill>
                          <a:latin typeface="Roboto Black"/>
                          <a:ea typeface="Roboto Black"/>
                          <a:cs typeface="Roboto Black"/>
                          <a:sym typeface="Roboto Black"/>
                        </a:rPr>
                        <a:t>0 €</a:t>
                      </a:r>
                      <a:br>
                        <a:rPr lang="ca-ES" sz="1600" u="none" cap="none" strike="noStrike">
                          <a:solidFill>
                            <a:srgbClr val="3F4A74"/>
                          </a:solidFill>
                          <a:latin typeface="Roboto"/>
                          <a:ea typeface="Roboto"/>
                          <a:cs typeface="Roboto"/>
                          <a:sym typeface="Roboto"/>
                        </a:rPr>
                      </a:br>
                      <a:r>
                        <a:rPr lang="ca-ES" sz="1000" u="none" cap="none" strike="noStrike">
                          <a:solidFill>
                            <a:srgbClr val="3F4A74"/>
                          </a:solidFill>
                          <a:latin typeface="Roboto"/>
                          <a:ea typeface="Roboto"/>
                          <a:cs typeface="Roboto"/>
                          <a:sym typeface="Roboto"/>
                        </a:rPr>
                        <a:t> </a:t>
                      </a:r>
                      <a:endParaRPr sz="1600" u="none" cap="none" strike="noStrike">
                        <a:solidFill>
                          <a:srgbClr val="3F4A74"/>
                        </a:solidFill>
                        <a:latin typeface="Roboto"/>
                        <a:ea typeface="Roboto"/>
                        <a:cs typeface="Roboto"/>
                        <a:sym typeface="Roboto"/>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600" u="none" cap="none" strike="noStrike">
                          <a:solidFill>
                            <a:srgbClr val="3F4A74"/>
                          </a:solidFill>
                          <a:latin typeface="Roboto Black"/>
                          <a:ea typeface="Roboto Black"/>
                          <a:cs typeface="Roboto Black"/>
                          <a:sym typeface="Roboto Black"/>
                        </a:rPr>
                        <a:t>2500 €</a:t>
                      </a:r>
                      <a:br>
                        <a:rPr lang="ca-ES" sz="1600" u="none" cap="none" strike="noStrike">
                          <a:solidFill>
                            <a:srgbClr val="3F4A74"/>
                          </a:solidFill>
                          <a:latin typeface="Roboto"/>
                          <a:ea typeface="Roboto"/>
                          <a:cs typeface="Roboto"/>
                          <a:sym typeface="Roboto"/>
                        </a:rPr>
                      </a:br>
                      <a:r>
                        <a:rPr lang="ca-ES" sz="1000" u="none" cap="none" strike="noStrike">
                          <a:solidFill>
                            <a:srgbClr val="3F4A74"/>
                          </a:solidFill>
                          <a:latin typeface="Roboto"/>
                          <a:ea typeface="Roboto"/>
                          <a:cs typeface="Roboto"/>
                          <a:sym typeface="Roboto"/>
                        </a:rPr>
                        <a:t> </a:t>
                      </a:r>
                      <a:endParaRPr sz="1600" u="none" cap="none" strike="noStrike">
                        <a:solidFill>
                          <a:srgbClr val="3F4A74"/>
                        </a:solidFill>
                        <a:latin typeface="Roboto"/>
                        <a:ea typeface="Roboto"/>
                        <a:cs typeface="Roboto"/>
                        <a:sym typeface="Roboto"/>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600" u="none" cap="none" strike="noStrike">
                          <a:solidFill>
                            <a:srgbClr val="3F4A74"/>
                          </a:solidFill>
                          <a:latin typeface="Roboto Black"/>
                          <a:ea typeface="Roboto Black"/>
                          <a:cs typeface="Roboto Black"/>
                          <a:sym typeface="Roboto Black"/>
                        </a:rPr>
                        <a:t>69,44 €</a:t>
                      </a:r>
                      <a:r>
                        <a:rPr lang="ca-ES" sz="1400" u="none" cap="none" strike="noStrike">
                          <a:solidFill>
                            <a:srgbClr val="3F4A74"/>
                          </a:solidFill>
                          <a:latin typeface="Roboto Black"/>
                          <a:ea typeface="Roboto Black"/>
                          <a:cs typeface="Roboto Black"/>
                          <a:sym typeface="Roboto Black"/>
                        </a:rPr>
                        <a:t> </a:t>
                      </a:r>
                      <a:endParaRPr/>
                    </a:p>
                    <a:p>
                      <a:pPr indent="0" lvl="0" marL="0" marR="0" rtl="0" algn="ctr">
                        <a:spcBef>
                          <a:spcPts val="0"/>
                        </a:spcBef>
                        <a:spcAft>
                          <a:spcPts val="0"/>
                        </a:spcAft>
                        <a:buNone/>
                      </a:pPr>
                      <a:r>
                        <a:rPr lang="ca-ES" sz="1000" u="none" cap="none" strike="noStrike">
                          <a:solidFill>
                            <a:srgbClr val="3F4A74"/>
                          </a:solidFill>
                          <a:latin typeface="Roboto Black"/>
                          <a:ea typeface="Roboto Black"/>
                          <a:cs typeface="Roboto Black"/>
                          <a:sym typeface="Roboto Black"/>
                        </a:rPr>
                        <a:t>al mes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F4A74"/>
                        </a:buClr>
                        <a:buSzPts val="1600"/>
                        <a:buFont typeface="Roboto Black"/>
                        <a:buNone/>
                      </a:pPr>
                      <a:r>
                        <a:rPr lang="ca-ES" sz="1600" u="none" cap="none" strike="noStrike">
                          <a:solidFill>
                            <a:srgbClr val="3F4A74"/>
                          </a:solidFill>
                          <a:latin typeface="Roboto Black"/>
                          <a:ea typeface="Roboto Black"/>
                          <a:cs typeface="Roboto Black"/>
                          <a:sym typeface="Roboto Black"/>
                        </a:rPr>
                        <a:t>36 </a:t>
                      </a:r>
                      <a:br>
                        <a:rPr lang="ca-ES" sz="1600" u="none" cap="none" strike="noStrike">
                          <a:solidFill>
                            <a:srgbClr val="3F4A74"/>
                          </a:solidFill>
                          <a:latin typeface="Roboto Black"/>
                          <a:ea typeface="Roboto Black"/>
                          <a:cs typeface="Roboto Black"/>
                          <a:sym typeface="Roboto Black"/>
                        </a:rPr>
                      </a:br>
                      <a:r>
                        <a:rPr lang="ca-ES" sz="1000" u="none" cap="none" strike="noStrike">
                          <a:solidFill>
                            <a:srgbClr val="3F4A74"/>
                          </a:solidFill>
                          <a:latin typeface="Roboto Black"/>
                          <a:ea typeface="Roboto Black"/>
                          <a:cs typeface="Roboto Black"/>
                          <a:sym typeface="Roboto Black"/>
                        </a:rPr>
                        <a:t>mesos</a:t>
                      </a:r>
                      <a:endParaRPr sz="10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bl>
          </a:graphicData>
        </a:graphic>
      </p:graphicFrame>
      <p:graphicFrame>
        <p:nvGraphicFramePr>
          <p:cNvPr id="715" name="Google Shape;715;p28"/>
          <p:cNvGraphicFramePr/>
          <p:nvPr/>
        </p:nvGraphicFramePr>
        <p:xfrm>
          <a:off x="4771291" y="4052213"/>
          <a:ext cx="3000000" cy="3000000"/>
        </p:xfrm>
        <a:graphic>
          <a:graphicData uri="http://schemas.openxmlformats.org/drawingml/2006/table">
            <a:tbl>
              <a:tblPr>
                <a:noFill/>
                <a:tableStyleId>{7494FFE1-4E62-498F-A368-5403E14F69D9}</a:tableStyleId>
              </a:tblPr>
              <a:tblGrid>
                <a:gridCol w="973025"/>
                <a:gridCol w="873625"/>
                <a:gridCol w="715150"/>
                <a:gridCol w="751850"/>
                <a:gridCol w="1012175"/>
              </a:tblGrid>
              <a:tr h="545700">
                <a:tc>
                  <a:txBody>
                    <a:bodyPr/>
                    <a:lstStyle/>
                    <a:p>
                      <a:pPr indent="0" lvl="0" marL="0" marR="0" rtl="0" algn="ctr">
                        <a:spcBef>
                          <a:spcPts val="0"/>
                        </a:spcBef>
                        <a:spcAft>
                          <a:spcPts val="0"/>
                        </a:spcAft>
                        <a:buNone/>
                      </a:pPr>
                      <a:r>
                        <a:t/>
                      </a:r>
                      <a:endParaRPr sz="12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2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200" u="none" cap="none" strike="noStrike">
                          <a:solidFill>
                            <a:srgbClr val="3F4A74"/>
                          </a:solidFill>
                          <a:latin typeface="Roboto Black"/>
                          <a:ea typeface="Roboto Black"/>
                          <a:cs typeface="Roboto Black"/>
                          <a:sym typeface="Roboto Black"/>
                        </a:rPr>
                        <a:t>DEUTE</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200" u="none" cap="none" strike="noStrike">
                          <a:solidFill>
                            <a:srgbClr val="3F4A74"/>
                          </a:solidFill>
                          <a:latin typeface="Roboto Black"/>
                          <a:ea typeface="Roboto Black"/>
                          <a:cs typeface="Roboto Black"/>
                          <a:sym typeface="Roboto Black"/>
                        </a:rPr>
                        <a:t>QUOTA</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2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r h="798475">
                <a:tc>
                  <a:txBody>
                    <a:bodyPr/>
                    <a:lstStyle/>
                    <a:p>
                      <a:pPr indent="0" lvl="0" marL="0" marR="0" rtl="0" algn="ctr">
                        <a:spcBef>
                          <a:spcPts val="0"/>
                        </a:spcBef>
                        <a:spcAft>
                          <a:spcPts val="0"/>
                        </a:spcAft>
                        <a:buNone/>
                      </a:pPr>
                      <a:r>
                        <a:rPr lang="ca-ES" sz="1600" u="none" cap="none" strike="noStrike">
                          <a:solidFill>
                            <a:srgbClr val="3F4A74"/>
                          </a:solidFill>
                          <a:latin typeface="Roboto Black"/>
                          <a:ea typeface="Roboto Black"/>
                          <a:cs typeface="Roboto Black"/>
                          <a:sym typeface="Roboto Black"/>
                        </a:rPr>
                        <a:t>40 €</a:t>
                      </a:r>
                      <a:r>
                        <a:rPr lang="ca-ES" sz="1400" u="none" cap="none" strike="noStrike">
                          <a:solidFill>
                            <a:srgbClr val="3F4A74"/>
                          </a:solidFill>
                          <a:latin typeface="Roboto"/>
                          <a:ea typeface="Roboto"/>
                          <a:cs typeface="Roboto"/>
                          <a:sym typeface="Roboto"/>
                        </a:rPr>
                        <a:t> </a:t>
                      </a:r>
                      <a:br>
                        <a:rPr lang="ca-ES" sz="1400" u="none" cap="none" strike="noStrike">
                          <a:solidFill>
                            <a:srgbClr val="3F4A74"/>
                          </a:solidFill>
                          <a:latin typeface="Roboto"/>
                          <a:ea typeface="Roboto"/>
                          <a:cs typeface="Roboto"/>
                          <a:sym typeface="Roboto"/>
                        </a:rPr>
                      </a:br>
                      <a:r>
                        <a:rPr lang="ca-ES" sz="1000" u="none" cap="none" strike="noStrike">
                          <a:solidFill>
                            <a:srgbClr val="3F4A74"/>
                          </a:solidFill>
                          <a:latin typeface="Roboto Black"/>
                          <a:ea typeface="Roboto Black"/>
                          <a:cs typeface="Roboto Black"/>
                          <a:sym typeface="Roboto Black"/>
                        </a:rPr>
                        <a:t>al mes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600" u="none" cap="none" strike="noStrike">
                          <a:solidFill>
                            <a:srgbClr val="F04E45"/>
                          </a:solidFill>
                          <a:latin typeface="Roboto Black"/>
                          <a:ea typeface="Roboto Black"/>
                          <a:cs typeface="Roboto Black"/>
                          <a:sym typeface="Roboto Black"/>
                        </a:rPr>
                        <a:t>-30 €</a:t>
                      </a:r>
                      <a:br>
                        <a:rPr lang="ca-ES" sz="1600" u="none" cap="none" strike="noStrike">
                          <a:solidFill>
                            <a:srgbClr val="3F4A74"/>
                          </a:solidFill>
                          <a:latin typeface="Roboto"/>
                          <a:ea typeface="Roboto"/>
                          <a:cs typeface="Roboto"/>
                          <a:sym typeface="Roboto"/>
                        </a:rPr>
                      </a:br>
                      <a:r>
                        <a:rPr lang="ca-ES" sz="1000" u="none" cap="none" strike="noStrike">
                          <a:solidFill>
                            <a:srgbClr val="3F4A74"/>
                          </a:solidFill>
                          <a:latin typeface="Roboto"/>
                          <a:ea typeface="Roboto"/>
                          <a:cs typeface="Roboto"/>
                          <a:sym typeface="Roboto"/>
                        </a:rPr>
                        <a:t> </a:t>
                      </a:r>
                      <a:endParaRPr sz="1600" u="none" cap="none" strike="noStrike">
                        <a:solidFill>
                          <a:srgbClr val="3F4A74"/>
                        </a:solidFill>
                        <a:latin typeface="Roboto"/>
                        <a:ea typeface="Roboto"/>
                        <a:cs typeface="Roboto"/>
                        <a:sym typeface="Roboto"/>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600" u="none" cap="none" strike="noStrike">
                          <a:solidFill>
                            <a:srgbClr val="3F4A74"/>
                          </a:solidFill>
                          <a:latin typeface="Roboto Black"/>
                          <a:ea typeface="Roboto Black"/>
                          <a:cs typeface="Roboto Black"/>
                          <a:sym typeface="Roboto Black"/>
                        </a:rPr>
                        <a:t>200 €</a:t>
                      </a:r>
                      <a:br>
                        <a:rPr lang="ca-ES" sz="1600" u="none" cap="none" strike="noStrike">
                          <a:solidFill>
                            <a:srgbClr val="3F4A74"/>
                          </a:solidFill>
                          <a:latin typeface="Roboto"/>
                          <a:ea typeface="Roboto"/>
                          <a:cs typeface="Roboto"/>
                          <a:sym typeface="Roboto"/>
                        </a:rPr>
                      </a:br>
                      <a:r>
                        <a:rPr lang="ca-ES" sz="1000" u="none" cap="none" strike="noStrike">
                          <a:solidFill>
                            <a:srgbClr val="3F4A74"/>
                          </a:solidFill>
                          <a:latin typeface="Roboto"/>
                          <a:ea typeface="Roboto"/>
                          <a:cs typeface="Roboto"/>
                          <a:sym typeface="Roboto"/>
                        </a:rPr>
                        <a:t> </a:t>
                      </a:r>
                      <a:endParaRPr sz="1600" u="none" cap="none" strike="noStrike">
                        <a:solidFill>
                          <a:srgbClr val="3F4A74"/>
                        </a:solidFill>
                        <a:latin typeface="Roboto"/>
                        <a:ea typeface="Roboto"/>
                        <a:cs typeface="Roboto"/>
                        <a:sym typeface="Roboto"/>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spcBef>
                          <a:spcPts val="0"/>
                        </a:spcBef>
                        <a:spcAft>
                          <a:spcPts val="0"/>
                        </a:spcAft>
                        <a:buNone/>
                      </a:pPr>
                      <a:r>
                        <a:rPr lang="ca-ES" sz="1600" u="none" cap="none" strike="noStrike">
                          <a:solidFill>
                            <a:srgbClr val="3F4A74"/>
                          </a:solidFill>
                          <a:latin typeface="Roboto Black"/>
                          <a:ea typeface="Roboto Black"/>
                          <a:cs typeface="Roboto Black"/>
                          <a:sym typeface="Roboto Black"/>
                        </a:rPr>
                        <a:t>25 €</a:t>
                      </a:r>
                      <a:endParaRPr/>
                    </a:p>
                    <a:p>
                      <a:pPr indent="0" lvl="0" marL="0" marR="0" rtl="0" algn="ctr">
                        <a:spcBef>
                          <a:spcPts val="0"/>
                        </a:spcBef>
                        <a:spcAft>
                          <a:spcPts val="0"/>
                        </a:spcAft>
                        <a:buNone/>
                      </a:pPr>
                      <a:r>
                        <a:rPr lang="ca-ES" sz="1000" u="none" cap="none" strike="noStrike">
                          <a:solidFill>
                            <a:srgbClr val="3F4A74"/>
                          </a:solidFill>
                          <a:latin typeface="Roboto Black"/>
                          <a:ea typeface="Roboto Black"/>
                          <a:cs typeface="Roboto Black"/>
                          <a:sym typeface="Roboto Black"/>
                        </a:rPr>
                        <a:t>al mes</a:t>
                      </a:r>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3F4A74"/>
                        </a:buClr>
                        <a:buSzPts val="1600"/>
                        <a:buFont typeface="Roboto Black"/>
                        <a:buNone/>
                      </a:pPr>
                      <a:r>
                        <a:rPr lang="ca-ES" sz="1600" u="none" cap="none" strike="noStrike">
                          <a:solidFill>
                            <a:srgbClr val="3F4A74"/>
                          </a:solidFill>
                          <a:latin typeface="Roboto Black"/>
                          <a:ea typeface="Roboto Black"/>
                          <a:cs typeface="Roboto Black"/>
                          <a:sym typeface="Roboto Black"/>
                        </a:rPr>
                        <a:t>9</a:t>
                      </a:r>
                      <a:r>
                        <a:rPr lang="ca-ES" sz="1400" u="none" cap="none" strike="noStrike">
                          <a:solidFill>
                            <a:srgbClr val="3F4A74"/>
                          </a:solidFill>
                          <a:latin typeface="Roboto"/>
                          <a:ea typeface="Roboto"/>
                          <a:cs typeface="Roboto"/>
                          <a:sym typeface="Roboto"/>
                        </a:rPr>
                        <a:t> </a:t>
                      </a:r>
                      <a:br>
                        <a:rPr lang="ca-ES" sz="1400" u="none" cap="none" strike="noStrike">
                          <a:solidFill>
                            <a:srgbClr val="3F4A74"/>
                          </a:solidFill>
                          <a:latin typeface="Roboto"/>
                          <a:ea typeface="Roboto"/>
                          <a:cs typeface="Roboto"/>
                          <a:sym typeface="Roboto"/>
                        </a:rPr>
                      </a:br>
                      <a:r>
                        <a:rPr lang="ca-ES" sz="1000" u="none" cap="none" strike="noStrike">
                          <a:solidFill>
                            <a:srgbClr val="3F4A74"/>
                          </a:solidFill>
                          <a:latin typeface="Roboto Black"/>
                          <a:ea typeface="Roboto Black"/>
                          <a:cs typeface="Roboto Black"/>
                          <a:sym typeface="Roboto Black"/>
                        </a:rPr>
                        <a:t>mesos</a:t>
                      </a:r>
                      <a:endParaRPr sz="1000" u="none" cap="none" strike="noStrike">
                        <a:solidFill>
                          <a:srgbClr val="3F4A74"/>
                        </a:solidFill>
                        <a:latin typeface="Roboto Black"/>
                        <a:ea typeface="Roboto Black"/>
                        <a:cs typeface="Roboto Black"/>
                        <a:sym typeface="Roboto Black"/>
                      </a:endParaRPr>
                    </a:p>
                  </a:txBody>
                  <a:tcPr marT="45725" marB="45725" marR="91450" marL="91450" anchor="ctr">
                    <a:lnL cap="flat" cmpd="sng" w="57150">
                      <a:solidFill>
                        <a:srgbClr val="3F4A74"/>
                      </a:solidFill>
                      <a:prstDash val="solid"/>
                      <a:round/>
                      <a:headEnd len="sm" w="sm" type="none"/>
                      <a:tailEnd len="sm" w="sm" type="none"/>
                    </a:lnL>
                    <a:lnR cap="flat" cmpd="sng" w="57150">
                      <a:solidFill>
                        <a:srgbClr val="3F4A74"/>
                      </a:solidFill>
                      <a:prstDash val="solid"/>
                      <a:round/>
                      <a:headEnd len="sm" w="sm" type="none"/>
                      <a:tailEnd len="sm" w="sm" type="none"/>
                    </a:lnR>
                    <a:lnT cap="flat" cmpd="sng" w="57150">
                      <a:solidFill>
                        <a:srgbClr val="3F4A74"/>
                      </a:solidFill>
                      <a:prstDash val="solid"/>
                      <a:round/>
                      <a:headEnd len="sm" w="sm" type="none"/>
                      <a:tailEnd len="sm" w="sm" type="none"/>
                    </a:lnT>
                    <a:lnB cap="flat" cmpd="sng" w="57150">
                      <a:solidFill>
                        <a:srgbClr val="3F4A74"/>
                      </a:solidFill>
                      <a:prstDash val="solid"/>
                      <a:round/>
                      <a:headEnd len="sm" w="sm" type="none"/>
                      <a:tailEnd len="sm" w="sm" type="none"/>
                    </a:lnB>
                  </a:tcPr>
                </a:tc>
              </a:tr>
            </a:tbl>
          </a:graphicData>
        </a:graphic>
      </p:graphicFrame>
      <p:sp>
        <p:nvSpPr>
          <p:cNvPr id="716" name="Google Shape;716;p28"/>
          <p:cNvSpPr/>
          <p:nvPr/>
        </p:nvSpPr>
        <p:spPr>
          <a:xfrm>
            <a:off x="3635736" y="4193903"/>
            <a:ext cx="105349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1200">
                <a:solidFill>
                  <a:srgbClr val="3F4A74"/>
                </a:solidFill>
                <a:latin typeface="Roboto Black"/>
                <a:ea typeface="Roboto Black"/>
                <a:cs typeface="Roboto Black"/>
                <a:sym typeface="Roboto Black"/>
              </a:rPr>
              <a:t>VENCIMENT</a:t>
            </a:r>
            <a:endParaRPr sz="1200">
              <a:solidFill>
                <a:srgbClr val="3F4A74"/>
              </a:solidFill>
              <a:latin typeface="Roboto Black"/>
              <a:ea typeface="Roboto Black"/>
              <a:cs typeface="Roboto Black"/>
              <a:sym typeface="Roboto Black"/>
            </a:endParaRPr>
          </a:p>
        </p:txBody>
      </p:sp>
      <p:sp>
        <p:nvSpPr>
          <p:cNvPr id="717" name="Google Shape;717;p28"/>
          <p:cNvSpPr/>
          <p:nvPr/>
        </p:nvSpPr>
        <p:spPr>
          <a:xfrm>
            <a:off x="4736912" y="4193903"/>
            <a:ext cx="105349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ca-ES" sz="1200">
                <a:solidFill>
                  <a:srgbClr val="3F4A74"/>
                </a:solidFill>
                <a:latin typeface="Roboto Black"/>
                <a:ea typeface="Roboto Black"/>
                <a:cs typeface="Roboto Black"/>
                <a:sym typeface="Roboto Black"/>
              </a:rPr>
              <a:t>INGRESSOS</a:t>
            </a:r>
            <a:endParaRPr/>
          </a:p>
        </p:txBody>
      </p:sp>
      <p:sp>
        <p:nvSpPr>
          <p:cNvPr id="718" name="Google Shape;718;p28"/>
          <p:cNvSpPr/>
          <p:nvPr/>
        </p:nvSpPr>
        <p:spPr>
          <a:xfrm>
            <a:off x="8078773" y="4182179"/>
            <a:ext cx="105349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1200">
                <a:solidFill>
                  <a:srgbClr val="3F4A74"/>
                </a:solidFill>
                <a:latin typeface="Roboto Black"/>
                <a:ea typeface="Roboto Black"/>
                <a:cs typeface="Roboto Black"/>
                <a:sym typeface="Roboto Black"/>
              </a:rPr>
              <a:t>VENCIMENT</a:t>
            </a:r>
            <a:endParaRPr sz="1200">
              <a:solidFill>
                <a:srgbClr val="3F4A74"/>
              </a:solidFill>
              <a:latin typeface="Roboto Black"/>
              <a:ea typeface="Roboto Black"/>
              <a:cs typeface="Roboto Black"/>
              <a:sym typeface="Roboto Black"/>
            </a:endParaRPr>
          </a:p>
        </p:txBody>
      </p:sp>
      <p:sp>
        <p:nvSpPr>
          <p:cNvPr id="719" name="Google Shape;719;p28"/>
          <p:cNvSpPr/>
          <p:nvPr/>
        </p:nvSpPr>
        <p:spPr>
          <a:xfrm>
            <a:off x="1581" y="4193903"/>
            <a:ext cx="1053494"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ca-ES" sz="1200">
                <a:solidFill>
                  <a:srgbClr val="3F4A74"/>
                </a:solidFill>
                <a:latin typeface="Roboto Black"/>
                <a:ea typeface="Roboto Black"/>
                <a:cs typeface="Roboto Black"/>
                <a:sym typeface="Roboto Black"/>
              </a:rPr>
              <a:t>INGRESSOS</a:t>
            </a:r>
            <a:endParaRPr/>
          </a:p>
        </p:txBody>
      </p:sp>
      <p:sp>
        <p:nvSpPr>
          <p:cNvPr id="720" name="Google Shape;720;p28"/>
          <p:cNvSpPr/>
          <p:nvPr/>
        </p:nvSpPr>
        <p:spPr>
          <a:xfrm>
            <a:off x="5730988" y="4182178"/>
            <a:ext cx="89639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ca-ES" sz="1200">
                <a:solidFill>
                  <a:srgbClr val="3F4A74"/>
                </a:solidFill>
                <a:latin typeface="Roboto Black"/>
                <a:ea typeface="Roboto Black"/>
                <a:cs typeface="Roboto Black"/>
                <a:sym typeface="Roboto Black"/>
              </a:rPr>
              <a:t>ESTALVIS</a:t>
            </a:r>
            <a:endParaRPr/>
          </a:p>
        </p:txBody>
      </p:sp>
      <p:sp>
        <p:nvSpPr>
          <p:cNvPr id="721" name="Google Shape;721;p28"/>
          <p:cNvSpPr/>
          <p:nvPr/>
        </p:nvSpPr>
        <p:spPr>
          <a:xfrm>
            <a:off x="977361" y="4193902"/>
            <a:ext cx="89639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ca-ES" sz="1200">
                <a:solidFill>
                  <a:srgbClr val="3F4A74"/>
                </a:solidFill>
                <a:latin typeface="Roboto Black"/>
                <a:ea typeface="Roboto Black"/>
                <a:cs typeface="Roboto Black"/>
                <a:sym typeface="Roboto Black"/>
              </a:rPr>
              <a:t>ESTALVIS</a:t>
            </a:r>
            <a:endParaRPr/>
          </a:p>
        </p:txBody>
      </p:sp>
      <p:sp>
        <p:nvSpPr>
          <p:cNvPr id="722" name="Google Shape;722;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solidFill>
                  <a:srgbClr val="888888"/>
                </a:solidFill>
              </a:rPr>
              <a:t>‹#›</a:t>
            </a:fld>
            <a:endParaRPr>
              <a:solidFill>
                <a:srgbClr val="888888"/>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26" name="Shape 726"/>
        <p:cNvGrpSpPr/>
        <p:nvPr/>
      </p:nvGrpSpPr>
      <p:grpSpPr>
        <a:xfrm>
          <a:off x="0" y="0"/>
          <a:ext cx="0" cy="0"/>
          <a:chOff x="0" y="0"/>
          <a:chExt cx="0" cy="0"/>
        </a:xfrm>
      </p:grpSpPr>
      <p:pic>
        <p:nvPicPr>
          <p:cNvPr descr="EFEC-Icon-1.png" id="727" name="Google Shape;727;p29"/>
          <p:cNvPicPr preferRelativeResize="0"/>
          <p:nvPr/>
        </p:nvPicPr>
        <p:blipFill rotWithShape="1">
          <a:blip r:embed="rId4">
            <a:alphaModFix/>
          </a:blip>
          <a:srcRect b="0" l="0" r="0" t="0"/>
          <a:stretch/>
        </p:blipFill>
        <p:spPr>
          <a:xfrm>
            <a:off x="411281" y="4919406"/>
            <a:ext cx="1260000" cy="1260000"/>
          </a:xfrm>
          <a:prstGeom prst="rect">
            <a:avLst/>
          </a:prstGeom>
          <a:noFill/>
          <a:ln>
            <a:noFill/>
          </a:ln>
        </p:spPr>
      </p:pic>
      <p:pic>
        <p:nvPicPr>
          <p:cNvPr descr="EFEC-Icon-2.png" id="728" name="Google Shape;728;p29"/>
          <p:cNvPicPr preferRelativeResize="0"/>
          <p:nvPr/>
        </p:nvPicPr>
        <p:blipFill rotWithShape="1">
          <a:blip r:embed="rId5">
            <a:alphaModFix/>
          </a:blip>
          <a:srcRect b="0" l="0" r="0" t="0"/>
          <a:stretch/>
        </p:blipFill>
        <p:spPr>
          <a:xfrm>
            <a:off x="3234191" y="4919406"/>
            <a:ext cx="1260000" cy="1260000"/>
          </a:xfrm>
          <a:prstGeom prst="rect">
            <a:avLst/>
          </a:prstGeom>
          <a:noFill/>
          <a:ln>
            <a:noFill/>
          </a:ln>
        </p:spPr>
      </p:pic>
      <p:pic>
        <p:nvPicPr>
          <p:cNvPr descr="EFEC-Icon-3.png" id="729" name="Google Shape;729;p29"/>
          <p:cNvPicPr preferRelativeResize="0"/>
          <p:nvPr/>
        </p:nvPicPr>
        <p:blipFill rotWithShape="1">
          <a:blip r:embed="rId6">
            <a:alphaModFix/>
          </a:blip>
          <a:srcRect b="0" l="0" r="0" t="0"/>
          <a:stretch/>
        </p:blipFill>
        <p:spPr>
          <a:xfrm>
            <a:off x="4645646" y="4919406"/>
            <a:ext cx="1260000" cy="1260000"/>
          </a:xfrm>
          <a:prstGeom prst="rect">
            <a:avLst/>
          </a:prstGeom>
          <a:noFill/>
          <a:ln>
            <a:noFill/>
          </a:ln>
        </p:spPr>
      </p:pic>
      <p:pic>
        <p:nvPicPr>
          <p:cNvPr descr="EFEC-Icon-4.png" id="730" name="Google Shape;730;p29"/>
          <p:cNvPicPr preferRelativeResize="0"/>
          <p:nvPr/>
        </p:nvPicPr>
        <p:blipFill rotWithShape="1">
          <a:blip r:embed="rId7">
            <a:alphaModFix/>
          </a:blip>
          <a:srcRect b="0" l="0" r="0" t="0"/>
          <a:stretch/>
        </p:blipFill>
        <p:spPr>
          <a:xfrm>
            <a:off x="6057101" y="4919406"/>
            <a:ext cx="1260000" cy="1260000"/>
          </a:xfrm>
          <a:prstGeom prst="rect">
            <a:avLst/>
          </a:prstGeom>
          <a:noFill/>
          <a:ln>
            <a:noFill/>
          </a:ln>
        </p:spPr>
      </p:pic>
      <p:pic>
        <p:nvPicPr>
          <p:cNvPr descr="EFEC-Icon-5.png" id="731" name="Google Shape;731;p29"/>
          <p:cNvPicPr preferRelativeResize="0"/>
          <p:nvPr/>
        </p:nvPicPr>
        <p:blipFill rotWithShape="1">
          <a:blip r:embed="rId8">
            <a:alphaModFix/>
          </a:blip>
          <a:srcRect b="0" l="0" r="0" t="0"/>
          <a:stretch/>
        </p:blipFill>
        <p:spPr>
          <a:xfrm>
            <a:off x="1822736" y="4919406"/>
            <a:ext cx="1260000" cy="1260000"/>
          </a:xfrm>
          <a:prstGeom prst="rect">
            <a:avLst/>
          </a:prstGeom>
          <a:noFill/>
          <a:ln>
            <a:noFill/>
          </a:ln>
        </p:spPr>
      </p:pic>
      <p:pic>
        <p:nvPicPr>
          <p:cNvPr descr="EFEC-Icon-6.png" id="732" name="Google Shape;732;p29"/>
          <p:cNvPicPr preferRelativeResize="0"/>
          <p:nvPr/>
        </p:nvPicPr>
        <p:blipFill rotWithShape="1">
          <a:blip r:embed="rId9">
            <a:alphaModFix/>
          </a:blip>
          <a:srcRect b="0" l="0" r="0" t="0"/>
          <a:stretch/>
        </p:blipFill>
        <p:spPr>
          <a:xfrm>
            <a:off x="7468554" y="4919406"/>
            <a:ext cx="1260000" cy="1260000"/>
          </a:xfrm>
          <a:prstGeom prst="rect">
            <a:avLst/>
          </a:prstGeom>
          <a:noFill/>
          <a:ln>
            <a:noFill/>
          </a:ln>
        </p:spPr>
      </p:pic>
      <p:sp>
        <p:nvSpPr>
          <p:cNvPr id="733" name="Google Shape;733;p29"/>
          <p:cNvSpPr txBox="1"/>
          <p:nvPr/>
        </p:nvSpPr>
        <p:spPr>
          <a:xfrm>
            <a:off x="445770" y="5137872"/>
            <a:ext cx="830961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000">
                <a:solidFill>
                  <a:srgbClr val="F04E45"/>
                </a:solidFill>
                <a:latin typeface="Roboto"/>
                <a:ea typeface="Roboto"/>
                <a:cs typeface="Roboto"/>
                <a:sym typeface="Roboto"/>
              </a:rPr>
              <a:t>Alguns préstecs seran raonables o no raonables depenent del context.</a:t>
            </a:r>
            <a:endParaRPr b="1" sz="2000">
              <a:solidFill>
                <a:srgbClr val="F04E45"/>
              </a:solidFill>
              <a:latin typeface="Roboto"/>
              <a:ea typeface="Roboto"/>
              <a:cs typeface="Roboto"/>
              <a:sym typeface="Roboto"/>
            </a:endParaRPr>
          </a:p>
        </p:txBody>
      </p:sp>
      <p:sp>
        <p:nvSpPr>
          <p:cNvPr id="734" name="Google Shape;734;p29"/>
          <p:cNvSpPr txBox="1"/>
          <p:nvPr/>
        </p:nvSpPr>
        <p:spPr>
          <a:xfrm>
            <a:off x="362607" y="1135529"/>
            <a:ext cx="3799490"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3400">
                <a:solidFill>
                  <a:srgbClr val="1F497D"/>
                </a:solidFill>
                <a:latin typeface="Roboto"/>
                <a:ea typeface="Roboto"/>
                <a:cs typeface="Roboto"/>
                <a:sym typeface="Roboto"/>
              </a:rPr>
              <a:t>Préstec</a:t>
            </a:r>
            <a:r>
              <a:rPr b="1" lang="ca-ES" sz="3400">
                <a:solidFill>
                  <a:srgbClr val="1F497D"/>
                </a:solidFill>
                <a:latin typeface="Roboto"/>
                <a:ea typeface="Roboto"/>
                <a:cs typeface="Roboto"/>
                <a:sym typeface="Roboto"/>
              </a:rPr>
              <a:t> raonable</a:t>
            </a:r>
            <a:endParaRPr/>
          </a:p>
        </p:txBody>
      </p:sp>
      <p:sp>
        <p:nvSpPr>
          <p:cNvPr id="735" name="Google Shape;735;p29"/>
          <p:cNvSpPr txBox="1"/>
          <p:nvPr/>
        </p:nvSpPr>
        <p:spPr>
          <a:xfrm>
            <a:off x="4903083" y="1135529"/>
            <a:ext cx="4240917"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3400">
                <a:solidFill>
                  <a:srgbClr val="1F497D"/>
                </a:solidFill>
                <a:latin typeface="Roboto"/>
                <a:ea typeface="Roboto"/>
                <a:cs typeface="Roboto"/>
                <a:sym typeface="Roboto"/>
              </a:rPr>
              <a:t>Préstec</a:t>
            </a:r>
            <a:r>
              <a:rPr b="1" lang="ca-ES" sz="3400">
                <a:solidFill>
                  <a:srgbClr val="1F497D"/>
                </a:solidFill>
                <a:latin typeface="Roboto"/>
                <a:ea typeface="Roboto"/>
                <a:cs typeface="Roboto"/>
                <a:sym typeface="Roboto"/>
              </a:rPr>
              <a:t> no raonable</a:t>
            </a:r>
            <a:endParaRPr/>
          </a:p>
        </p:txBody>
      </p:sp>
      <p:pic>
        <p:nvPicPr>
          <p:cNvPr id="736" name="Google Shape;736;p29"/>
          <p:cNvPicPr preferRelativeResize="0"/>
          <p:nvPr/>
        </p:nvPicPr>
        <p:blipFill rotWithShape="1">
          <a:blip r:embed="rId10">
            <a:alphaModFix/>
          </a:blip>
          <a:srcRect b="0" l="0" r="0" t="0"/>
          <a:stretch/>
        </p:blipFill>
        <p:spPr>
          <a:xfrm>
            <a:off x="6572250" y="1209359"/>
            <a:ext cx="2571750" cy="2571750"/>
          </a:xfrm>
          <a:prstGeom prst="rect">
            <a:avLst/>
          </a:prstGeom>
          <a:noFill/>
          <a:ln>
            <a:noFill/>
          </a:ln>
        </p:spPr>
      </p:pic>
      <p:pic>
        <p:nvPicPr>
          <p:cNvPr id="737" name="Google Shape;737;p29"/>
          <p:cNvPicPr preferRelativeResize="0"/>
          <p:nvPr/>
        </p:nvPicPr>
        <p:blipFill rotWithShape="1">
          <a:blip r:embed="rId11">
            <a:alphaModFix/>
          </a:blip>
          <a:srcRect b="0" l="0" r="0" t="0"/>
          <a:stretch/>
        </p:blipFill>
        <p:spPr>
          <a:xfrm>
            <a:off x="168138" y="1430337"/>
            <a:ext cx="1965325" cy="1965325"/>
          </a:xfrm>
          <a:prstGeom prst="rect">
            <a:avLst/>
          </a:prstGeom>
          <a:noFill/>
          <a:ln>
            <a:noFill/>
          </a:ln>
        </p:spPr>
      </p:pic>
      <p:pic>
        <p:nvPicPr>
          <p:cNvPr id="738" name="Google Shape;738;p29"/>
          <p:cNvPicPr preferRelativeResize="0"/>
          <p:nvPr/>
        </p:nvPicPr>
        <p:blipFill rotWithShape="1">
          <a:blip r:embed="rId12">
            <a:alphaModFix/>
          </a:blip>
          <a:srcRect b="0" l="0" r="0" t="0"/>
          <a:stretch/>
        </p:blipFill>
        <p:spPr>
          <a:xfrm>
            <a:off x="531404" y="149348"/>
            <a:ext cx="3200136" cy="1072807"/>
          </a:xfrm>
          <a:prstGeom prst="rect">
            <a:avLst/>
          </a:prstGeom>
          <a:noFill/>
          <a:ln>
            <a:noFill/>
          </a:ln>
        </p:spPr>
      </p:pic>
      <p:sp>
        <p:nvSpPr>
          <p:cNvPr id="739" name="Google Shape;739;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7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
          <p:cNvSpPr/>
          <p:nvPr/>
        </p:nvSpPr>
        <p:spPr>
          <a:xfrm>
            <a:off x="0" y="0"/>
            <a:ext cx="9144000" cy="68580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3"/>
          <p:cNvSpPr/>
          <p:nvPr/>
        </p:nvSpPr>
        <p:spPr>
          <a:xfrm>
            <a:off x="1763688" y="1556792"/>
            <a:ext cx="5328592" cy="3927608"/>
          </a:xfrm>
          <a:prstGeom prst="ellipse">
            <a:avLst/>
          </a:prstGeom>
          <a:solidFill>
            <a:srgbClr val="4D4D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3"/>
          <p:cNvSpPr/>
          <p:nvPr/>
        </p:nvSpPr>
        <p:spPr>
          <a:xfrm>
            <a:off x="1620788" y="1548630"/>
            <a:ext cx="5328592" cy="3927608"/>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3"/>
          <p:cNvSpPr/>
          <p:nvPr/>
        </p:nvSpPr>
        <p:spPr>
          <a:xfrm rot="7672000">
            <a:off x="6183287" y="4786326"/>
            <a:ext cx="360040" cy="792088"/>
          </a:xfrm>
          <a:prstGeom prst="triangle">
            <a:avLst>
              <a:gd fmla="val 50000" name="adj"/>
            </a:avLst>
          </a:prstGeom>
          <a:solidFill>
            <a:srgbClr val="4D4D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3"/>
          <p:cNvSpPr/>
          <p:nvPr/>
        </p:nvSpPr>
        <p:spPr>
          <a:xfrm rot="7672000">
            <a:off x="6111279" y="4663962"/>
            <a:ext cx="360040" cy="792088"/>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3"/>
          <p:cNvSpPr txBox="1"/>
          <p:nvPr/>
        </p:nvSpPr>
        <p:spPr>
          <a:xfrm>
            <a:off x="2267744" y="2290564"/>
            <a:ext cx="4320480" cy="1728192"/>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6600"/>
              <a:buFont typeface="Walter Turncoat"/>
              <a:buNone/>
            </a:pPr>
            <a:br>
              <a:rPr b="0" i="0" lang="ca-ES" sz="6600" u="none" cap="none" strike="noStrike">
                <a:solidFill>
                  <a:srgbClr val="366092"/>
                </a:solidFill>
                <a:latin typeface="Walter Turncoat"/>
                <a:ea typeface="Walter Turncoat"/>
                <a:cs typeface="Walter Turncoat"/>
                <a:sym typeface="Walter Turncoat"/>
              </a:rPr>
            </a:br>
            <a:r>
              <a:rPr b="0" i="0" lang="ca-ES" sz="5400" u="none" cap="none" strike="noStrike">
                <a:solidFill>
                  <a:srgbClr val="3F4A74"/>
                </a:solidFill>
                <a:latin typeface="Roboto Black"/>
                <a:ea typeface="Roboto Black"/>
                <a:cs typeface="Roboto Black"/>
                <a:sym typeface="Roboto Black"/>
              </a:rPr>
              <a:t>Sabies que...</a:t>
            </a:r>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30"/>
          <p:cNvSpPr/>
          <p:nvPr/>
        </p:nvSpPr>
        <p:spPr>
          <a:xfrm>
            <a:off x="0" y="0"/>
            <a:ext cx="9144000" cy="68580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5" name="Google Shape;745;p30"/>
          <p:cNvSpPr/>
          <p:nvPr/>
        </p:nvSpPr>
        <p:spPr>
          <a:xfrm>
            <a:off x="1763688" y="1556792"/>
            <a:ext cx="5328592" cy="3927608"/>
          </a:xfrm>
          <a:prstGeom prst="ellipse">
            <a:avLst/>
          </a:prstGeom>
          <a:solidFill>
            <a:srgbClr val="4D4D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6" name="Google Shape;746;p30"/>
          <p:cNvSpPr/>
          <p:nvPr/>
        </p:nvSpPr>
        <p:spPr>
          <a:xfrm>
            <a:off x="1620788" y="1548630"/>
            <a:ext cx="5328592" cy="3927608"/>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7" name="Google Shape;747;p30"/>
          <p:cNvSpPr/>
          <p:nvPr/>
        </p:nvSpPr>
        <p:spPr>
          <a:xfrm rot="7672000">
            <a:off x="6183287" y="4786326"/>
            <a:ext cx="360040" cy="792088"/>
          </a:xfrm>
          <a:prstGeom prst="triangle">
            <a:avLst>
              <a:gd fmla="val 50000" name="adj"/>
            </a:avLst>
          </a:prstGeom>
          <a:solidFill>
            <a:srgbClr val="4D4D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8" name="Google Shape;748;p30"/>
          <p:cNvSpPr/>
          <p:nvPr/>
        </p:nvSpPr>
        <p:spPr>
          <a:xfrm rot="7672000">
            <a:off x="6111279" y="4663962"/>
            <a:ext cx="360040" cy="792088"/>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9" name="Google Shape;749;p30"/>
          <p:cNvSpPr txBox="1"/>
          <p:nvPr/>
        </p:nvSpPr>
        <p:spPr>
          <a:xfrm>
            <a:off x="1620788" y="2845973"/>
            <a:ext cx="5227781" cy="1728192"/>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6600"/>
              <a:buFont typeface="Walter Turncoat"/>
              <a:buNone/>
            </a:pPr>
            <a:br>
              <a:rPr b="0" i="0" lang="ca-ES" sz="6600" u="none" cap="none" strike="noStrike">
                <a:solidFill>
                  <a:srgbClr val="366092"/>
                </a:solidFill>
                <a:latin typeface="Walter Turncoat"/>
                <a:ea typeface="Walter Turncoat"/>
                <a:cs typeface="Walter Turncoat"/>
                <a:sym typeface="Walter Turncoat"/>
              </a:rPr>
            </a:br>
            <a:r>
              <a:rPr b="0" i="0" lang="ca-ES" sz="5400" u="none" cap="none" strike="noStrike">
                <a:solidFill>
                  <a:srgbClr val="3F4A74"/>
                </a:solidFill>
                <a:latin typeface="Roboto Black"/>
                <a:ea typeface="Roboto Black"/>
                <a:cs typeface="Roboto Black"/>
                <a:sym typeface="Roboto Black"/>
              </a:rPr>
              <a:t>La TAE</a:t>
            </a:r>
            <a:endParaRPr/>
          </a:p>
          <a:p>
            <a:pPr indent="0" lvl="0" marL="0" marR="0" rtl="0" algn="ctr">
              <a:lnSpc>
                <a:spcPct val="100000"/>
              </a:lnSpc>
              <a:spcBef>
                <a:spcPts val="0"/>
              </a:spcBef>
              <a:spcAft>
                <a:spcPts val="0"/>
              </a:spcAft>
              <a:buClr>
                <a:srgbClr val="FFFFFF"/>
              </a:buClr>
              <a:buSzPts val="5400"/>
              <a:buFont typeface="Walter Turncoat"/>
              <a:buNone/>
            </a:pPr>
            <a:r>
              <a:rPr b="0" i="0" lang="ca-ES" sz="5400" u="none" cap="none" strike="noStrike">
                <a:solidFill>
                  <a:srgbClr val="3F4A74"/>
                </a:solidFill>
                <a:latin typeface="Roboto Black"/>
                <a:ea typeface="Roboto Black"/>
                <a:cs typeface="Roboto Black"/>
                <a:sym typeface="Roboto Black"/>
              </a:rPr>
              <a:t>¿Quant em costa?</a:t>
            </a:r>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3" name="Shape 753"/>
        <p:cNvGrpSpPr/>
        <p:nvPr/>
      </p:nvGrpSpPr>
      <p:grpSpPr>
        <a:xfrm>
          <a:off x="0" y="0"/>
          <a:ext cx="0" cy="0"/>
          <a:chOff x="0" y="0"/>
          <a:chExt cx="0" cy="0"/>
        </a:xfrm>
      </p:grpSpPr>
      <p:sp>
        <p:nvSpPr>
          <p:cNvPr id="754" name="Google Shape;754;p31"/>
          <p:cNvSpPr txBox="1"/>
          <p:nvPr/>
        </p:nvSpPr>
        <p:spPr>
          <a:xfrm>
            <a:off x="539681" y="1626715"/>
            <a:ext cx="2776934"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4400">
                <a:solidFill>
                  <a:srgbClr val="C0504D"/>
                </a:solidFill>
                <a:latin typeface="Roboto"/>
                <a:ea typeface="Roboto"/>
                <a:cs typeface="Roboto"/>
                <a:sym typeface="Roboto"/>
              </a:rPr>
              <a:t>Tipus </a:t>
            </a:r>
            <a:r>
              <a:rPr b="1" lang="ca-ES" sz="2000">
                <a:solidFill>
                  <a:srgbClr val="C0504D"/>
                </a:solidFill>
                <a:latin typeface="Roboto"/>
                <a:ea typeface="Roboto"/>
                <a:cs typeface="Roboto"/>
                <a:sym typeface="Roboto"/>
              </a:rPr>
              <a:t>d’</a:t>
            </a:r>
            <a:r>
              <a:rPr b="1" lang="ca-ES" sz="4400">
                <a:solidFill>
                  <a:srgbClr val="C0504D"/>
                </a:solidFill>
                <a:latin typeface="Roboto"/>
                <a:ea typeface="Roboto"/>
                <a:cs typeface="Roboto"/>
                <a:sym typeface="Roboto"/>
              </a:rPr>
              <a:t>Interès</a:t>
            </a:r>
            <a:br>
              <a:rPr b="1" lang="ca-ES" sz="4400">
                <a:solidFill>
                  <a:srgbClr val="C0504D"/>
                </a:solidFill>
                <a:latin typeface="Roboto"/>
                <a:ea typeface="Roboto"/>
                <a:cs typeface="Roboto"/>
                <a:sym typeface="Roboto"/>
              </a:rPr>
            </a:br>
            <a:r>
              <a:rPr b="1" lang="ca-ES" sz="4400">
                <a:solidFill>
                  <a:srgbClr val="C0504D"/>
                </a:solidFill>
                <a:latin typeface="Roboto"/>
                <a:ea typeface="Roboto"/>
                <a:cs typeface="Roboto"/>
                <a:sym typeface="Roboto"/>
              </a:rPr>
              <a:t>Nominal</a:t>
            </a:r>
            <a:endParaRPr b="1" sz="4400">
              <a:solidFill>
                <a:schemeClr val="accent2"/>
              </a:solidFill>
              <a:latin typeface="Roboto"/>
              <a:ea typeface="Roboto"/>
              <a:cs typeface="Roboto"/>
              <a:sym typeface="Roboto"/>
            </a:endParaRPr>
          </a:p>
        </p:txBody>
      </p:sp>
      <p:sp>
        <p:nvSpPr>
          <p:cNvPr id="755" name="Google Shape;755;p31"/>
          <p:cNvSpPr txBox="1"/>
          <p:nvPr/>
        </p:nvSpPr>
        <p:spPr>
          <a:xfrm>
            <a:off x="673100" y="754844"/>
            <a:ext cx="528703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4000">
                <a:solidFill>
                  <a:schemeClr val="dk2"/>
                </a:solidFill>
                <a:latin typeface="Roboto"/>
                <a:ea typeface="Roboto"/>
                <a:cs typeface="Roboto"/>
                <a:sym typeface="Roboto"/>
              </a:rPr>
              <a:t>TIN contra TAE</a:t>
            </a:r>
            <a:endParaRPr b="1" sz="4000">
              <a:solidFill>
                <a:schemeClr val="dk2"/>
              </a:solidFill>
              <a:latin typeface="Roboto"/>
              <a:ea typeface="Roboto"/>
              <a:cs typeface="Roboto"/>
              <a:sym typeface="Roboto"/>
            </a:endParaRPr>
          </a:p>
        </p:txBody>
      </p:sp>
      <p:sp>
        <p:nvSpPr>
          <p:cNvPr id="756" name="Google Shape;756;p31"/>
          <p:cNvSpPr txBox="1"/>
          <p:nvPr/>
        </p:nvSpPr>
        <p:spPr>
          <a:xfrm>
            <a:off x="4931431" y="1636471"/>
            <a:ext cx="3898900"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4400">
                <a:solidFill>
                  <a:schemeClr val="accent2"/>
                </a:solidFill>
                <a:latin typeface="Roboto"/>
                <a:ea typeface="Roboto"/>
                <a:cs typeface="Roboto"/>
                <a:sym typeface="Roboto"/>
              </a:rPr>
              <a:t>Taxa </a:t>
            </a:r>
            <a:endParaRPr/>
          </a:p>
          <a:p>
            <a:pPr indent="0" lvl="0" marL="0" marR="0" rtl="0" algn="l">
              <a:spcBef>
                <a:spcPts val="0"/>
              </a:spcBef>
              <a:spcAft>
                <a:spcPts val="0"/>
              </a:spcAft>
              <a:buNone/>
            </a:pPr>
            <a:r>
              <a:rPr b="1" lang="ca-ES" sz="4400">
                <a:solidFill>
                  <a:schemeClr val="accent2"/>
                </a:solidFill>
                <a:latin typeface="Roboto"/>
                <a:ea typeface="Roboto"/>
                <a:cs typeface="Roboto"/>
                <a:sym typeface="Roboto"/>
              </a:rPr>
              <a:t>Anual</a:t>
            </a:r>
            <a:endParaRPr/>
          </a:p>
          <a:p>
            <a:pPr indent="0" lvl="0" marL="0" marR="0" rtl="0" algn="l">
              <a:spcBef>
                <a:spcPts val="0"/>
              </a:spcBef>
              <a:spcAft>
                <a:spcPts val="0"/>
              </a:spcAft>
              <a:buNone/>
            </a:pPr>
            <a:r>
              <a:rPr b="1" lang="ca-ES" sz="4400">
                <a:solidFill>
                  <a:schemeClr val="accent2"/>
                </a:solidFill>
                <a:latin typeface="Roboto"/>
                <a:ea typeface="Roboto"/>
                <a:cs typeface="Roboto"/>
                <a:sym typeface="Roboto"/>
              </a:rPr>
              <a:t>Equivalent</a:t>
            </a:r>
            <a:endParaRPr/>
          </a:p>
        </p:txBody>
      </p:sp>
      <p:pic>
        <p:nvPicPr>
          <p:cNvPr id="757" name="Google Shape;757;p31"/>
          <p:cNvPicPr preferRelativeResize="0"/>
          <p:nvPr/>
        </p:nvPicPr>
        <p:blipFill rotWithShape="1">
          <a:blip r:embed="rId4">
            <a:alphaModFix/>
          </a:blip>
          <a:srcRect b="44597" l="10689" r="58758" t="17328"/>
          <a:stretch/>
        </p:blipFill>
        <p:spPr>
          <a:xfrm flipH="1">
            <a:off x="3546048" y="3914358"/>
            <a:ext cx="2020383" cy="1888403"/>
          </a:xfrm>
          <a:prstGeom prst="rect">
            <a:avLst/>
          </a:prstGeom>
          <a:noFill/>
          <a:ln>
            <a:noFill/>
          </a:ln>
        </p:spPr>
      </p:pic>
      <p:sp>
        <p:nvSpPr>
          <p:cNvPr id="758" name="Google Shape;758;p31"/>
          <p:cNvSpPr txBox="1"/>
          <p:nvPr/>
        </p:nvSpPr>
        <p:spPr>
          <a:xfrm>
            <a:off x="1180897" y="4352216"/>
            <a:ext cx="149450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6000">
                <a:solidFill>
                  <a:schemeClr val="dk2"/>
                </a:solidFill>
                <a:latin typeface="Roboto"/>
                <a:ea typeface="Roboto"/>
                <a:cs typeface="Roboto"/>
                <a:sym typeface="Roboto"/>
              </a:rPr>
              <a:t>0%</a:t>
            </a:r>
            <a:endParaRPr b="1" sz="6000">
              <a:solidFill>
                <a:schemeClr val="dk2"/>
              </a:solidFill>
              <a:latin typeface="Roboto"/>
              <a:ea typeface="Roboto"/>
              <a:cs typeface="Roboto"/>
              <a:sym typeface="Roboto"/>
            </a:endParaRPr>
          </a:p>
        </p:txBody>
      </p:sp>
      <p:sp>
        <p:nvSpPr>
          <p:cNvPr id="759" name="Google Shape;759;p31"/>
          <p:cNvSpPr txBox="1"/>
          <p:nvPr/>
        </p:nvSpPr>
        <p:spPr>
          <a:xfrm>
            <a:off x="6311696" y="4352216"/>
            <a:ext cx="2286204"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6000">
                <a:solidFill>
                  <a:schemeClr val="dk2"/>
                </a:solidFill>
                <a:latin typeface="Roboto"/>
                <a:ea typeface="Roboto"/>
                <a:cs typeface="Roboto"/>
                <a:sym typeface="Roboto"/>
              </a:rPr>
              <a:t>2,78%</a:t>
            </a:r>
            <a:endParaRPr b="1" sz="6000">
              <a:solidFill>
                <a:schemeClr val="dk2"/>
              </a:solidFill>
              <a:latin typeface="Roboto"/>
              <a:ea typeface="Roboto"/>
              <a:cs typeface="Roboto"/>
              <a:sym typeface="Roboto"/>
            </a:endParaRPr>
          </a:p>
        </p:txBody>
      </p:sp>
      <p:sp>
        <p:nvSpPr>
          <p:cNvPr id="760" name="Google Shape;760;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754"/>
                                        </p:tgtEl>
                                        <p:attrNameLst>
                                          <p:attrName>style.visibility</p:attrName>
                                        </p:attrNameLst>
                                      </p:cBhvr>
                                      <p:to>
                                        <p:strVal val="visible"/>
                                      </p:to>
                                    </p:set>
                                    <p:anim calcmode="lin" valueType="num">
                                      <p:cBhvr additive="base">
                                        <p:cTn dur="500"/>
                                        <p:tgtEl>
                                          <p:spTgt spid="754"/>
                                        </p:tgtEl>
                                        <p:attrNameLst>
                                          <p:attrName>ppt_w</p:attrName>
                                        </p:attrNameLst>
                                      </p:cBhvr>
                                      <p:tavLst>
                                        <p:tav fmla="" tm="0">
                                          <p:val>
                                            <p:strVal val="0"/>
                                          </p:val>
                                        </p:tav>
                                        <p:tav fmla="" tm="100000">
                                          <p:val>
                                            <p:strVal val="#ppt_w"/>
                                          </p:val>
                                        </p:tav>
                                      </p:tavLst>
                                    </p:anim>
                                    <p:anim calcmode="lin" valueType="num">
                                      <p:cBhvr additive="base">
                                        <p:cTn dur="500"/>
                                        <p:tgtEl>
                                          <p:spTgt spid="754"/>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756"/>
                                        </p:tgtEl>
                                        <p:attrNameLst>
                                          <p:attrName>style.visibility</p:attrName>
                                        </p:attrNameLst>
                                      </p:cBhvr>
                                      <p:to>
                                        <p:strVal val="visible"/>
                                      </p:to>
                                    </p:set>
                                    <p:anim calcmode="lin" valueType="num">
                                      <p:cBhvr additive="base">
                                        <p:cTn dur="500"/>
                                        <p:tgtEl>
                                          <p:spTgt spid="756"/>
                                        </p:tgtEl>
                                        <p:attrNameLst>
                                          <p:attrName>ppt_w</p:attrName>
                                        </p:attrNameLst>
                                      </p:cBhvr>
                                      <p:tavLst>
                                        <p:tav fmla="" tm="0">
                                          <p:val>
                                            <p:strVal val="0"/>
                                          </p:val>
                                        </p:tav>
                                        <p:tav fmla="" tm="100000">
                                          <p:val>
                                            <p:strVal val="#ppt_w"/>
                                          </p:val>
                                        </p:tav>
                                      </p:tavLst>
                                    </p:anim>
                                    <p:anim calcmode="lin" valueType="num">
                                      <p:cBhvr additive="base">
                                        <p:cTn dur="500"/>
                                        <p:tgtEl>
                                          <p:spTgt spid="75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4" name="Shape 764"/>
        <p:cNvGrpSpPr/>
        <p:nvPr/>
      </p:nvGrpSpPr>
      <p:grpSpPr>
        <a:xfrm>
          <a:off x="0" y="0"/>
          <a:ext cx="0" cy="0"/>
          <a:chOff x="0" y="0"/>
          <a:chExt cx="0" cy="0"/>
        </a:xfrm>
      </p:grpSpPr>
      <p:sp>
        <p:nvSpPr>
          <p:cNvPr id="765" name="Google Shape;765;p32"/>
          <p:cNvSpPr txBox="1"/>
          <p:nvPr/>
        </p:nvSpPr>
        <p:spPr>
          <a:xfrm>
            <a:off x="269687" y="754844"/>
            <a:ext cx="791334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4000">
                <a:solidFill>
                  <a:schemeClr val="dk2"/>
                </a:solidFill>
                <a:latin typeface="Roboto"/>
                <a:ea typeface="Roboto"/>
                <a:cs typeface="Roboto"/>
                <a:sym typeface="Roboto"/>
              </a:rPr>
              <a:t>Exemples de casos reals</a:t>
            </a:r>
            <a:endParaRPr/>
          </a:p>
        </p:txBody>
      </p:sp>
      <p:sp>
        <p:nvSpPr>
          <p:cNvPr id="766" name="Google Shape;766;p32"/>
          <p:cNvSpPr txBox="1"/>
          <p:nvPr/>
        </p:nvSpPr>
        <p:spPr>
          <a:xfrm>
            <a:off x="269687" y="1734207"/>
            <a:ext cx="8606299" cy="113877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ca-ES" sz="1800">
                <a:solidFill>
                  <a:schemeClr val="dk1"/>
                </a:solidFill>
                <a:latin typeface="Roboto"/>
                <a:ea typeface="Roboto"/>
                <a:cs typeface="Roboto"/>
                <a:sym typeface="Roboto"/>
              </a:rPr>
              <a:t>FINS EN 12 MESOS SENSE INTERESSOS*</a:t>
            </a:r>
            <a:endParaRPr/>
          </a:p>
          <a:p>
            <a:pPr indent="0" lvl="0" marL="0" marR="0" rtl="0" algn="just">
              <a:spcBef>
                <a:spcPts val="0"/>
              </a:spcBef>
              <a:spcAft>
                <a:spcPts val="0"/>
              </a:spcAft>
              <a:buNone/>
            </a:pPr>
            <a:br>
              <a:rPr lang="ca-ES" sz="1800">
                <a:solidFill>
                  <a:schemeClr val="dk1"/>
                </a:solidFill>
                <a:latin typeface="Roboto"/>
                <a:ea typeface="Roboto"/>
                <a:cs typeface="Roboto"/>
                <a:sym typeface="Roboto"/>
              </a:rPr>
            </a:br>
            <a:r>
              <a:rPr lang="ca-ES" sz="1600">
                <a:solidFill>
                  <a:schemeClr val="dk1"/>
                </a:solidFill>
                <a:latin typeface="Roboto"/>
                <a:ea typeface="Roboto"/>
                <a:cs typeface="Roboto"/>
                <a:sym typeface="Roboto"/>
              </a:rPr>
              <a:t>Import: 300 €, ajornament a 10 mesos sense interessos, 30,90 €/mes, TIN 0%, TAE 6,69%, despeses de gestió: 9 €, import total del crèdit/degut: 309 €.</a:t>
            </a:r>
            <a:endParaRPr/>
          </a:p>
        </p:txBody>
      </p:sp>
      <p:sp>
        <p:nvSpPr>
          <p:cNvPr id="767" name="Google Shape;767;p32"/>
          <p:cNvSpPr/>
          <p:nvPr/>
        </p:nvSpPr>
        <p:spPr>
          <a:xfrm>
            <a:off x="269687" y="3335090"/>
            <a:ext cx="8388936"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ca-ES" sz="2000">
                <a:solidFill>
                  <a:schemeClr val="dk1"/>
                </a:solidFill>
                <a:latin typeface="Roboto"/>
                <a:ea typeface="Roboto"/>
                <a:cs typeface="Roboto"/>
                <a:sym typeface="Roboto"/>
              </a:rPr>
              <a:t>La TAE para el primer préstamo es del 0%. </a:t>
            </a:r>
            <a:endParaRPr/>
          </a:p>
          <a:p>
            <a:pPr indent="0" lvl="0" marL="0" marR="0" rtl="0" algn="just">
              <a:spcBef>
                <a:spcPts val="0"/>
              </a:spcBef>
              <a:spcAft>
                <a:spcPts val="0"/>
              </a:spcAft>
              <a:buNone/>
            </a:pPr>
            <a:r>
              <a:t/>
            </a:r>
            <a:endParaRPr sz="2000">
              <a:solidFill>
                <a:schemeClr val="dk1"/>
              </a:solidFill>
              <a:latin typeface="Roboto"/>
              <a:ea typeface="Roboto"/>
              <a:cs typeface="Roboto"/>
              <a:sym typeface="Roboto"/>
            </a:endParaRPr>
          </a:p>
          <a:p>
            <a:pPr indent="0" lvl="0" marL="0" marR="0" rtl="0" algn="just">
              <a:spcBef>
                <a:spcPts val="0"/>
              </a:spcBef>
              <a:spcAft>
                <a:spcPts val="0"/>
              </a:spcAft>
              <a:buNone/>
            </a:pPr>
            <a:r>
              <a:rPr lang="ca-ES" sz="2000">
                <a:solidFill>
                  <a:schemeClr val="dk1"/>
                </a:solidFill>
                <a:latin typeface="Roboto"/>
                <a:ea typeface="Roboto"/>
                <a:cs typeface="Roboto"/>
                <a:sym typeface="Roboto"/>
              </a:rPr>
              <a:t>Para los préstamos siguientes la TAE varía en función de importe y plazo y aparece indicada en los términos y condiciones de la solicitud. </a:t>
            </a:r>
            <a:endParaRPr/>
          </a:p>
          <a:p>
            <a:pPr indent="0" lvl="0" marL="0" marR="0" rtl="0" algn="just">
              <a:spcBef>
                <a:spcPts val="0"/>
              </a:spcBef>
              <a:spcAft>
                <a:spcPts val="0"/>
              </a:spcAft>
              <a:buNone/>
            </a:pPr>
            <a:r>
              <a:t/>
            </a:r>
            <a:endParaRPr sz="2000">
              <a:solidFill>
                <a:schemeClr val="dk1"/>
              </a:solidFill>
              <a:latin typeface="Roboto"/>
              <a:ea typeface="Roboto"/>
              <a:cs typeface="Roboto"/>
              <a:sym typeface="Roboto"/>
            </a:endParaRPr>
          </a:p>
          <a:p>
            <a:pPr indent="0" lvl="0" marL="0" marR="0" rtl="0" algn="just">
              <a:spcBef>
                <a:spcPts val="0"/>
              </a:spcBef>
              <a:spcAft>
                <a:spcPts val="0"/>
              </a:spcAft>
              <a:buNone/>
            </a:pPr>
            <a:r>
              <a:rPr lang="ca-ES" sz="2000">
                <a:solidFill>
                  <a:schemeClr val="dk1"/>
                </a:solidFill>
                <a:latin typeface="Roboto"/>
                <a:ea typeface="Roboto"/>
                <a:cs typeface="Roboto"/>
                <a:sym typeface="Roboto"/>
              </a:rPr>
              <a:t>A modo de ejemplo, para un préstamo de 100 euros a 30 días, los intereses serían de 28 euros, lo que equivale a una TAE del 1915,5%.</a:t>
            </a:r>
            <a:endParaRPr/>
          </a:p>
        </p:txBody>
      </p:sp>
      <p:sp>
        <p:nvSpPr>
          <p:cNvPr id="768" name="Google Shape;768;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2" name="Shape 772"/>
        <p:cNvGrpSpPr/>
        <p:nvPr/>
      </p:nvGrpSpPr>
      <p:grpSpPr>
        <a:xfrm>
          <a:off x="0" y="0"/>
          <a:ext cx="0" cy="0"/>
          <a:chOff x="0" y="0"/>
          <a:chExt cx="0" cy="0"/>
        </a:xfrm>
      </p:grpSpPr>
      <p:sp>
        <p:nvSpPr>
          <p:cNvPr id="773" name="Google Shape;773;p33"/>
          <p:cNvSpPr txBox="1"/>
          <p:nvPr/>
        </p:nvSpPr>
        <p:spPr>
          <a:xfrm>
            <a:off x="749260" y="1507366"/>
            <a:ext cx="6958991" cy="110799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ca-ES" sz="2200">
                <a:solidFill>
                  <a:srgbClr val="1F497D"/>
                </a:solidFill>
                <a:latin typeface="Roboto"/>
                <a:ea typeface="Roboto"/>
                <a:cs typeface="Roboto"/>
                <a:sym typeface="Roboto"/>
              </a:rPr>
              <a:t>La Vanessa, quan acaba la carrera, necessita10.000 € per muntar una botiga. Busca un préstec a 5 anys, li ofereixen les opcions següents:</a:t>
            </a:r>
            <a:endParaRPr/>
          </a:p>
        </p:txBody>
      </p:sp>
      <p:sp>
        <p:nvSpPr>
          <p:cNvPr id="774" name="Google Shape;774;p33"/>
          <p:cNvSpPr txBox="1"/>
          <p:nvPr/>
        </p:nvSpPr>
        <p:spPr>
          <a:xfrm>
            <a:off x="673100" y="754844"/>
            <a:ext cx="7559488" cy="584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3200">
                <a:solidFill>
                  <a:schemeClr val="dk2"/>
                </a:solidFill>
                <a:latin typeface="Roboto"/>
                <a:ea typeface="Roboto"/>
                <a:cs typeface="Roboto"/>
                <a:sym typeface="Roboto"/>
              </a:rPr>
              <a:t>Quin préstec ens convé?</a:t>
            </a:r>
            <a:endParaRPr b="1" sz="3200">
              <a:solidFill>
                <a:schemeClr val="dk2"/>
              </a:solidFill>
              <a:latin typeface="Roboto"/>
              <a:ea typeface="Roboto"/>
              <a:cs typeface="Roboto"/>
              <a:sym typeface="Roboto"/>
            </a:endParaRPr>
          </a:p>
        </p:txBody>
      </p:sp>
      <p:graphicFrame>
        <p:nvGraphicFramePr>
          <p:cNvPr id="775" name="Google Shape;775;p33"/>
          <p:cNvGraphicFramePr/>
          <p:nvPr/>
        </p:nvGraphicFramePr>
        <p:xfrm>
          <a:off x="394138" y="3234857"/>
          <a:ext cx="3000000" cy="3000000"/>
        </p:xfrm>
        <a:graphic>
          <a:graphicData uri="http://schemas.openxmlformats.org/drawingml/2006/table">
            <a:tbl>
              <a:tblPr bandRow="1" firstRow="1">
                <a:noFill/>
                <a:tableStyleId>{5AD0F517-F2FA-4749-B51A-9A4AE8D52994}</a:tableStyleId>
              </a:tblPr>
              <a:tblGrid>
                <a:gridCol w="1023675"/>
                <a:gridCol w="1282550"/>
                <a:gridCol w="1153125"/>
                <a:gridCol w="1302225"/>
                <a:gridCol w="1004025"/>
                <a:gridCol w="1369850"/>
                <a:gridCol w="936375"/>
              </a:tblGrid>
              <a:tr h="203200">
                <a:tc>
                  <a:txBody>
                    <a:bodyPr/>
                    <a:lstStyle/>
                    <a:p>
                      <a:pPr indent="0" lvl="0" marL="0" marR="0" rtl="0" algn="ctr">
                        <a:spcBef>
                          <a:spcPts val="0"/>
                        </a:spcBef>
                        <a:spcAft>
                          <a:spcPts val="0"/>
                        </a:spcAft>
                        <a:buNone/>
                      </a:pPr>
                      <a:r>
                        <a:rPr b="1" lang="ca-ES" sz="1600" u="none" cap="none" strike="noStrike">
                          <a:latin typeface="Roboto"/>
                          <a:ea typeface="Roboto"/>
                          <a:cs typeface="Roboto"/>
                          <a:sym typeface="Roboto"/>
                        </a:rPr>
                        <a:t>Interès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rgbClr val="3F4A74"/>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3F4A74"/>
                      </a:solidFill>
                      <a:prstDash val="solid"/>
                      <a:round/>
                      <a:headEnd len="sm" w="sm" type="none"/>
                      <a:tailEnd len="sm" w="sm" type="none"/>
                    </a:lnB>
                    <a:solidFill>
                      <a:srgbClr val="3F4A74"/>
                    </a:solidFill>
                  </a:tcPr>
                </a:tc>
                <a:tc>
                  <a:txBody>
                    <a:bodyPr/>
                    <a:lstStyle/>
                    <a:p>
                      <a:pPr indent="0" lvl="0" marL="0" marR="0" rtl="0" algn="ctr">
                        <a:spcBef>
                          <a:spcPts val="0"/>
                        </a:spcBef>
                        <a:spcAft>
                          <a:spcPts val="0"/>
                        </a:spcAft>
                        <a:buNone/>
                      </a:pPr>
                      <a:r>
                        <a:rPr b="1" lang="ca-ES" sz="1600" u="none" cap="none" strike="noStrike">
                          <a:solidFill>
                            <a:schemeClr val="lt1"/>
                          </a:solidFill>
                          <a:latin typeface="Roboto"/>
                          <a:ea typeface="Roboto"/>
                          <a:cs typeface="Roboto"/>
                          <a:sym typeface="Roboto"/>
                        </a:rPr>
                        <a:t>Periodicitat</a:t>
                      </a:r>
                      <a:endParaRPr/>
                    </a:p>
                  </a:txBody>
                  <a:tcPr marT="45725" marB="45725" marR="91450" marL="91450" anchor="ctr">
                    <a:lnL cap="flat" cmpd="sng" w="12700">
                      <a:solidFill>
                        <a:srgbClr val="3F4A74"/>
                      </a:solidFill>
                      <a:prstDash val="solid"/>
                      <a:round/>
                      <a:headEnd len="sm" w="sm" type="none"/>
                      <a:tailEnd len="sm" w="sm" type="none"/>
                    </a:lnL>
                    <a:lnR cap="flat" cmpd="sng" w="12700">
                      <a:solidFill>
                        <a:srgbClr val="3F4A74"/>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3F4A74"/>
                      </a:solidFill>
                      <a:prstDash val="solid"/>
                      <a:round/>
                      <a:headEnd len="sm" w="sm" type="none"/>
                      <a:tailEnd len="sm" w="sm" type="none"/>
                    </a:lnB>
                    <a:solidFill>
                      <a:srgbClr val="3F4A74"/>
                    </a:solidFill>
                  </a:tcPr>
                </a:tc>
                <a:tc>
                  <a:txBody>
                    <a:bodyPr/>
                    <a:lstStyle/>
                    <a:p>
                      <a:pPr indent="0" lvl="0" marL="0" marR="0" rtl="0" algn="ctr">
                        <a:spcBef>
                          <a:spcPts val="0"/>
                        </a:spcBef>
                        <a:spcAft>
                          <a:spcPts val="0"/>
                        </a:spcAft>
                        <a:buNone/>
                      </a:pPr>
                      <a:r>
                        <a:rPr b="1" lang="ca-ES" sz="1600" u="none" cap="none" strike="noStrike">
                          <a:latin typeface="Roboto"/>
                          <a:ea typeface="Roboto"/>
                          <a:cs typeface="Roboto"/>
                          <a:sym typeface="Roboto"/>
                        </a:rPr>
                        <a:t>Despeses</a:t>
                      </a:r>
                      <a:endParaRPr/>
                    </a:p>
                  </a:txBody>
                  <a:tcPr marT="45725" marB="45725" marR="91450" marL="91450" anchor="ctr">
                    <a:lnL cap="flat" cmpd="sng" w="12700">
                      <a:solidFill>
                        <a:srgbClr val="3F4A74"/>
                      </a:solidFill>
                      <a:prstDash val="solid"/>
                      <a:round/>
                      <a:headEnd len="sm" w="sm" type="none"/>
                      <a:tailEnd len="sm" w="sm" type="none"/>
                    </a:lnL>
                    <a:lnR cap="flat" cmpd="sng" w="12700">
                      <a:solidFill>
                        <a:srgbClr val="3F4A74"/>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3F4A74"/>
                      </a:solidFill>
                      <a:prstDash val="solid"/>
                      <a:round/>
                      <a:headEnd len="sm" w="sm" type="none"/>
                      <a:tailEnd len="sm" w="sm" type="none"/>
                    </a:lnB>
                    <a:solidFill>
                      <a:srgbClr val="3F4A74"/>
                    </a:solidFill>
                  </a:tcPr>
                </a:tc>
                <a:tc>
                  <a:txBody>
                    <a:bodyPr/>
                    <a:lstStyle/>
                    <a:p>
                      <a:pPr indent="0" lvl="0" marL="0" marR="0" rtl="0" algn="ctr">
                        <a:spcBef>
                          <a:spcPts val="0"/>
                        </a:spcBef>
                        <a:spcAft>
                          <a:spcPts val="0"/>
                        </a:spcAft>
                        <a:buNone/>
                      </a:pPr>
                      <a:r>
                        <a:rPr b="1" lang="ca-ES" sz="1600" u="none" cap="none" strike="noStrike">
                          <a:latin typeface="Roboto"/>
                          <a:ea typeface="Roboto"/>
                          <a:cs typeface="Roboto"/>
                          <a:sym typeface="Roboto"/>
                        </a:rPr>
                        <a:t>Quota</a:t>
                      </a:r>
                      <a:endParaRPr/>
                    </a:p>
                  </a:txBody>
                  <a:tcPr marT="45725" marB="45725" marR="91450" marL="91450" anchor="ctr">
                    <a:lnL cap="flat" cmpd="sng" w="12700">
                      <a:solidFill>
                        <a:srgbClr val="3F4A74"/>
                      </a:solidFill>
                      <a:prstDash val="solid"/>
                      <a:round/>
                      <a:headEnd len="sm" w="sm" type="none"/>
                      <a:tailEnd len="sm" w="sm" type="none"/>
                    </a:lnL>
                    <a:lnR cap="flat" cmpd="sng" w="12700">
                      <a:solidFill>
                        <a:srgbClr val="3F4A74"/>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3F4A74"/>
                      </a:solidFill>
                      <a:prstDash val="solid"/>
                      <a:round/>
                      <a:headEnd len="sm" w="sm" type="none"/>
                      <a:tailEnd len="sm" w="sm" type="none"/>
                    </a:lnB>
                    <a:solidFill>
                      <a:srgbClr val="3F4A74"/>
                    </a:solidFill>
                  </a:tcPr>
                </a:tc>
                <a:tc>
                  <a:txBody>
                    <a:bodyPr/>
                    <a:lstStyle/>
                    <a:p>
                      <a:pPr indent="0" lvl="0" marL="0" marR="0" rtl="0" algn="ctr">
                        <a:spcBef>
                          <a:spcPts val="0"/>
                        </a:spcBef>
                        <a:spcAft>
                          <a:spcPts val="0"/>
                        </a:spcAft>
                        <a:buNone/>
                      </a:pPr>
                      <a:r>
                        <a:rPr b="1" lang="ca-ES" sz="1600" u="none" cap="none" strike="noStrike">
                          <a:latin typeface="Roboto"/>
                          <a:ea typeface="Roboto"/>
                          <a:cs typeface="Roboto"/>
                          <a:sym typeface="Roboto"/>
                        </a:rPr>
                        <a:t>Total a pagar</a:t>
                      </a:r>
                      <a:endParaRPr/>
                    </a:p>
                  </a:txBody>
                  <a:tcPr marT="45725" marB="45725" marR="91450" marL="91450" anchor="ctr">
                    <a:lnL cap="flat" cmpd="sng" w="12700">
                      <a:solidFill>
                        <a:srgbClr val="3F4A74"/>
                      </a:solidFill>
                      <a:prstDash val="solid"/>
                      <a:round/>
                      <a:headEnd len="sm" w="sm" type="none"/>
                      <a:tailEnd len="sm" w="sm" type="none"/>
                    </a:lnL>
                    <a:lnR cap="flat" cmpd="sng" w="12700">
                      <a:solidFill>
                        <a:srgbClr val="3F4A74"/>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3F4A74"/>
                      </a:solidFill>
                      <a:prstDash val="solid"/>
                      <a:round/>
                      <a:headEnd len="sm" w="sm" type="none"/>
                      <a:tailEnd len="sm" w="sm" type="none"/>
                    </a:lnB>
                    <a:solidFill>
                      <a:srgbClr val="3F4A74"/>
                    </a:solidFill>
                  </a:tcPr>
                </a:tc>
                <a:tc>
                  <a:txBody>
                    <a:bodyPr/>
                    <a:lstStyle/>
                    <a:p>
                      <a:pPr indent="0" lvl="0" marL="0" marR="0" rtl="0" algn="ctr">
                        <a:spcBef>
                          <a:spcPts val="0"/>
                        </a:spcBef>
                        <a:spcAft>
                          <a:spcPts val="0"/>
                        </a:spcAft>
                        <a:buNone/>
                      </a:pPr>
                      <a:r>
                        <a:rPr b="1" lang="ca-ES" sz="1600" u="none" cap="none" strike="noStrike">
                          <a:latin typeface="Roboto"/>
                          <a:ea typeface="Roboto"/>
                          <a:cs typeface="Roboto"/>
                          <a:sym typeface="Roboto"/>
                        </a:rPr>
                        <a:t>Total d’interessos i despeses</a:t>
                      </a:r>
                      <a:endParaRPr/>
                    </a:p>
                  </a:txBody>
                  <a:tcPr marT="45725" marB="45725" marR="91450" marL="91450" anchor="ctr">
                    <a:lnL cap="flat" cmpd="sng" w="12700">
                      <a:solidFill>
                        <a:srgbClr val="3F4A74"/>
                      </a:solidFill>
                      <a:prstDash val="solid"/>
                      <a:round/>
                      <a:headEnd len="sm" w="sm" type="none"/>
                      <a:tailEnd len="sm" w="sm" type="none"/>
                    </a:lnL>
                    <a:lnR cap="flat" cmpd="sng" w="12700">
                      <a:solidFill>
                        <a:srgbClr val="3F4A74"/>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3F4A74"/>
                      </a:solidFill>
                      <a:prstDash val="solid"/>
                      <a:round/>
                      <a:headEnd len="sm" w="sm" type="none"/>
                      <a:tailEnd len="sm" w="sm" type="none"/>
                    </a:lnB>
                    <a:solidFill>
                      <a:srgbClr val="3F4A74"/>
                    </a:solidFill>
                  </a:tcPr>
                </a:tc>
                <a:tc>
                  <a:txBody>
                    <a:bodyPr/>
                    <a:lstStyle/>
                    <a:p>
                      <a:pPr indent="0" lvl="0" marL="0" marR="0" rtl="0" algn="ctr">
                        <a:spcBef>
                          <a:spcPts val="0"/>
                        </a:spcBef>
                        <a:spcAft>
                          <a:spcPts val="0"/>
                        </a:spcAft>
                        <a:buNone/>
                      </a:pPr>
                      <a:r>
                        <a:rPr b="1" lang="ca-ES" sz="1600" u="none" cap="none" strike="noStrike">
                          <a:latin typeface="Roboto"/>
                          <a:ea typeface="Roboto"/>
                          <a:cs typeface="Roboto"/>
                          <a:sym typeface="Roboto"/>
                        </a:rPr>
                        <a:t>TAE</a:t>
                      </a:r>
                      <a:endParaRPr/>
                    </a:p>
                  </a:txBody>
                  <a:tcPr marT="45725" marB="45725" marR="91450" marL="91450" anchor="ctr">
                    <a:lnL cap="flat" cmpd="sng" w="12700">
                      <a:solidFill>
                        <a:srgbClr val="3F4A74"/>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3F4A74"/>
                      </a:solidFill>
                      <a:prstDash val="solid"/>
                      <a:round/>
                      <a:headEnd len="sm" w="sm" type="none"/>
                      <a:tailEnd len="sm" w="sm" type="none"/>
                    </a:lnB>
                    <a:solidFill>
                      <a:srgbClr val="3F4A74"/>
                    </a:solidFill>
                  </a:tcPr>
                </a:tc>
              </a:tr>
              <a:tr h="576000">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6,50%</a:t>
                      </a:r>
                      <a:endParaRPr/>
                    </a:p>
                  </a:txBody>
                  <a:tcPr marT="45725" marB="45725" marR="91450" marL="91450" anchor="ctr">
                    <a:lnT cap="flat" cmpd="sng" w="12700">
                      <a:solidFill>
                        <a:srgbClr val="3F4A74"/>
                      </a:solidFill>
                      <a:prstDash val="solid"/>
                      <a:round/>
                      <a:headEnd len="sm" w="sm" type="none"/>
                      <a:tailEnd len="sm" w="sm" type="none"/>
                    </a:lnT>
                  </a:tcPr>
                </a:tc>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Mensual</a:t>
                      </a:r>
                      <a:endParaRPr/>
                    </a:p>
                  </a:txBody>
                  <a:tcPr marT="45725" marB="45725" marR="91450" marL="91450" anchor="ctr">
                    <a:lnT cap="flat" cmpd="sng" w="12700">
                      <a:solidFill>
                        <a:srgbClr val="3F4A74"/>
                      </a:solidFill>
                      <a:prstDash val="solid"/>
                      <a:round/>
                      <a:headEnd len="sm" w="sm" type="none"/>
                      <a:tailEnd len="sm" w="sm" type="none"/>
                    </a:lnT>
                  </a:tcPr>
                </a:tc>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75</a:t>
                      </a:r>
                      <a:endParaRPr/>
                    </a:p>
                  </a:txBody>
                  <a:tcPr marT="45725" marB="45725" marR="91450" marL="91450" anchor="ctr">
                    <a:lnT cap="flat" cmpd="sng" w="12700">
                      <a:solidFill>
                        <a:srgbClr val="3F4A74"/>
                      </a:solidFill>
                      <a:prstDash val="solid"/>
                      <a:round/>
                      <a:headEnd len="sm" w="sm" type="none"/>
                      <a:tailEnd len="sm" w="sm" type="none"/>
                    </a:lnT>
                  </a:tcPr>
                </a:tc>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196</a:t>
                      </a:r>
                      <a:endParaRPr/>
                    </a:p>
                  </a:txBody>
                  <a:tcPr marT="45725" marB="45725" marR="91450" marL="91450" anchor="ctr">
                    <a:lnT cap="flat" cmpd="sng" w="12700">
                      <a:solidFill>
                        <a:srgbClr val="3F4A74"/>
                      </a:solidFill>
                      <a:prstDash val="solid"/>
                      <a:round/>
                      <a:headEnd len="sm" w="sm" type="none"/>
                      <a:tailEnd len="sm" w="sm" type="none"/>
                    </a:lnT>
                  </a:tcPr>
                </a:tc>
                <a:tc>
                  <a:txBody>
                    <a:bodyPr/>
                    <a:lstStyle/>
                    <a:p>
                      <a:pPr indent="0" lvl="0" marL="0" marR="0" rtl="0" algn="ctr">
                        <a:spcBef>
                          <a:spcPts val="0"/>
                        </a:spcBef>
                        <a:spcAft>
                          <a:spcPts val="0"/>
                        </a:spcAft>
                        <a:buNone/>
                      </a:pPr>
                      <a:r>
                        <a:t/>
                      </a:r>
                      <a:endParaRPr b="1" sz="1600" u="none" cap="none" strike="noStrike">
                        <a:latin typeface="Roboto"/>
                        <a:ea typeface="Roboto"/>
                        <a:cs typeface="Roboto"/>
                        <a:sym typeface="Roboto"/>
                      </a:endParaRPr>
                    </a:p>
                  </a:txBody>
                  <a:tcPr marT="45725" marB="45725" marR="91450" marL="91450" anchor="ctr">
                    <a:lnT cap="flat" cmpd="sng" w="12700">
                      <a:solidFill>
                        <a:srgbClr val="3F4A74"/>
                      </a:solidFill>
                      <a:prstDash val="solid"/>
                      <a:round/>
                      <a:headEnd len="sm" w="sm" type="none"/>
                      <a:tailEnd len="sm" w="sm" type="none"/>
                    </a:lnT>
                  </a:tcPr>
                </a:tc>
                <a:tc>
                  <a:txBody>
                    <a:bodyPr/>
                    <a:lstStyle/>
                    <a:p>
                      <a:pPr indent="0" lvl="0" marL="0" marR="0" rtl="0" algn="ctr">
                        <a:spcBef>
                          <a:spcPts val="0"/>
                        </a:spcBef>
                        <a:spcAft>
                          <a:spcPts val="0"/>
                        </a:spcAft>
                        <a:buNone/>
                      </a:pPr>
                      <a:r>
                        <a:t/>
                      </a:r>
                      <a:endParaRPr b="1" sz="1600" u="none" cap="none" strike="noStrike">
                        <a:latin typeface="Roboto"/>
                        <a:ea typeface="Roboto"/>
                        <a:cs typeface="Roboto"/>
                        <a:sym typeface="Roboto"/>
                      </a:endParaRPr>
                    </a:p>
                  </a:txBody>
                  <a:tcPr marT="45725" marB="45725" marR="91450" marL="91450" anchor="ctr">
                    <a:lnT cap="flat" cmpd="sng" w="12700">
                      <a:solidFill>
                        <a:srgbClr val="3F4A74"/>
                      </a:solidFill>
                      <a:prstDash val="solid"/>
                      <a:round/>
                      <a:headEnd len="sm" w="sm" type="none"/>
                      <a:tailEnd len="sm" w="sm" type="none"/>
                    </a:lnT>
                  </a:tcPr>
                </a:tc>
                <a:tc>
                  <a:txBody>
                    <a:bodyPr/>
                    <a:lstStyle/>
                    <a:p>
                      <a:pPr indent="0" lvl="0" marL="0" marR="0" rtl="0" algn="ctr">
                        <a:spcBef>
                          <a:spcPts val="0"/>
                        </a:spcBef>
                        <a:spcAft>
                          <a:spcPts val="0"/>
                        </a:spcAft>
                        <a:buNone/>
                      </a:pPr>
                      <a:r>
                        <a:t/>
                      </a:r>
                      <a:endParaRPr b="1" sz="1600" u="none" cap="none" strike="noStrike">
                        <a:solidFill>
                          <a:srgbClr val="3F4A74"/>
                        </a:solidFill>
                        <a:latin typeface="Roboto"/>
                        <a:ea typeface="Roboto"/>
                        <a:cs typeface="Roboto"/>
                        <a:sym typeface="Roboto"/>
                      </a:endParaRPr>
                    </a:p>
                  </a:txBody>
                  <a:tcPr marT="45725" marB="45725" marR="91450" marL="91450" anchor="ctr">
                    <a:lnT cap="flat" cmpd="sng" w="12700">
                      <a:solidFill>
                        <a:srgbClr val="3F4A74"/>
                      </a:solidFill>
                      <a:prstDash val="solid"/>
                      <a:round/>
                      <a:headEnd len="sm" w="sm" type="none"/>
                      <a:tailEnd len="sm" w="sm" type="none"/>
                    </a:lnT>
                  </a:tcPr>
                </a:tc>
              </a:tr>
              <a:tr h="576000">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5,50%</a:t>
                      </a:r>
                      <a:endParaRPr/>
                    </a:p>
                  </a:txBody>
                  <a:tcPr marT="45725" marB="45725" marR="91450" marL="91450" anchor="ctr"/>
                </a:tc>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Trimestral</a:t>
                      </a:r>
                      <a:endParaRPr/>
                    </a:p>
                  </a:txBody>
                  <a:tcPr marT="45725" marB="45725" marR="91450" marL="91450" anchor="ctr"/>
                </a:tc>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300</a:t>
                      </a:r>
                      <a:endParaRPr/>
                    </a:p>
                  </a:txBody>
                  <a:tcPr marT="45725" marB="45725" marR="91450" marL="91450" anchor="ctr"/>
                </a:tc>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575</a:t>
                      </a:r>
                      <a:endParaRPr/>
                    </a:p>
                  </a:txBody>
                  <a:tcPr marT="45725" marB="45725" marR="91450" marL="91450" anchor="ctr"/>
                </a:tc>
                <a:tc>
                  <a:txBody>
                    <a:bodyPr/>
                    <a:lstStyle/>
                    <a:p>
                      <a:pPr indent="0" lvl="0" marL="0" marR="0" rtl="0" algn="ctr">
                        <a:spcBef>
                          <a:spcPts val="0"/>
                        </a:spcBef>
                        <a:spcAft>
                          <a:spcPts val="0"/>
                        </a:spcAft>
                        <a:buNone/>
                      </a:pPr>
                      <a:r>
                        <a:t/>
                      </a:r>
                      <a:endParaRPr b="1" sz="1600" u="none" cap="none" strike="noStrike">
                        <a:latin typeface="Roboto"/>
                        <a:ea typeface="Roboto"/>
                        <a:cs typeface="Roboto"/>
                        <a:sym typeface="Roboto"/>
                      </a:endParaRPr>
                    </a:p>
                  </a:txBody>
                  <a:tcPr marT="45725" marB="45725" marR="91450" marL="91450" anchor="ctr"/>
                </a:tc>
                <a:tc>
                  <a:txBody>
                    <a:bodyPr/>
                    <a:lstStyle/>
                    <a:p>
                      <a:pPr indent="0" lvl="0" marL="0" marR="0" rtl="0" algn="ctr">
                        <a:spcBef>
                          <a:spcPts val="0"/>
                        </a:spcBef>
                        <a:spcAft>
                          <a:spcPts val="0"/>
                        </a:spcAft>
                        <a:buNone/>
                      </a:pPr>
                      <a:r>
                        <a:t/>
                      </a:r>
                      <a:endParaRPr b="1" sz="1600" u="none" cap="none" strike="noStrike">
                        <a:latin typeface="Roboto"/>
                        <a:ea typeface="Roboto"/>
                        <a:cs typeface="Roboto"/>
                        <a:sym typeface="Roboto"/>
                      </a:endParaRPr>
                    </a:p>
                  </a:txBody>
                  <a:tcPr marT="45725" marB="45725" marR="91450" marL="91450" anchor="ctr"/>
                </a:tc>
                <a:tc>
                  <a:txBody>
                    <a:bodyPr/>
                    <a:lstStyle/>
                    <a:p>
                      <a:pPr indent="0" lvl="0" marL="0" marR="0" rtl="0" algn="ctr">
                        <a:spcBef>
                          <a:spcPts val="0"/>
                        </a:spcBef>
                        <a:spcAft>
                          <a:spcPts val="0"/>
                        </a:spcAft>
                        <a:buNone/>
                      </a:pPr>
                      <a:r>
                        <a:t/>
                      </a:r>
                      <a:endParaRPr b="1" sz="1600" u="none" cap="none" strike="noStrike">
                        <a:solidFill>
                          <a:srgbClr val="3F4A74"/>
                        </a:solidFill>
                        <a:latin typeface="Roboto"/>
                        <a:ea typeface="Roboto"/>
                        <a:cs typeface="Roboto"/>
                        <a:sym typeface="Roboto"/>
                      </a:endParaRPr>
                    </a:p>
                  </a:txBody>
                  <a:tcPr marT="45725" marB="45725" marR="91450" marL="91450" anchor="ctr"/>
                </a:tc>
              </a:tr>
              <a:tr h="576000">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6,00%</a:t>
                      </a:r>
                      <a:endParaRPr/>
                    </a:p>
                  </a:txBody>
                  <a:tcPr marT="45725" marB="45725" marR="91450" marL="91450" anchor="ctr"/>
                </a:tc>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Mensual</a:t>
                      </a:r>
                      <a:endParaRPr/>
                    </a:p>
                  </a:txBody>
                  <a:tcPr marT="45725" marB="45725" marR="91450" marL="91450" anchor="ctr"/>
                </a:tc>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150</a:t>
                      </a:r>
                      <a:endParaRPr/>
                    </a:p>
                  </a:txBody>
                  <a:tcPr marT="45725" marB="45725" marR="91450" marL="91450" anchor="ctr"/>
                </a:tc>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193</a:t>
                      </a:r>
                      <a:endParaRPr/>
                    </a:p>
                  </a:txBody>
                  <a:tcPr marT="45725" marB="45725" marR="91450" marL="91450" anchor="ctr"/>
                </a:tc>
                <a:tc>
                  <a:txBody>
                    <a:bodyPr/>
                    <a:lstStyle/>
                    <a:p>
                      <a:pPr indent="0" lvl="0" marL="0" marR="0" rtl="0" algn="ctr">
                        <a:spcBef>
                          <a:spcPts val="0"/>
                        </a:spcBef>
                        <a:spcAft>
                          <a:spcPts val="0"/>
                        </a:spcAft>
                        <a:buNone/>
                      </a:pPr>
                      <a:r>
                        <a:t/>
                      </a:r>
                      <a:endParaRPr b="1" sz="1600" u="none" cap="none" strike="noStrike">
                        <a:latin typeface="Roboto"/>
                        <a:ea typeface="Roboto"/>
                        <a:cs typeface="Roboto"/>
                        <a:sym typeface="Roboto"/>
                      </a:endParaRPr>
                    </a:p>
                  </a:txBody>
                  <a:tcPr marT="45725" marB="45725" marR="91450" marL="91450" anchor="ctr"/>
                </a:tc>
                <a:tc>
                  <a:txBody>
                    <a:bodyPr/>
                    <a:lstStyle/>
                    <a:p>
                      <a:pPr indent="0" lvl="0" marL="0" marR="0" rtl="0" algn="ctr">
                        <a:spcBef>
                          <a:spcPts val="0"/>
                        </a:spcBef>
                        <a:spcAft>
                          <a:spcPts val="0"/>
                        </a:spcAft>
                        <a:buNone/>
                      </a:pPr>
                      <a:r>
                        <a:t/>
                      </a:r>
                      <a:endParaRPr b="1" sz="1600" u="none" cap="none" strike="noStrike">
                        <a:latin typeface="Roboto"/>
                        <a:ea typeface="Roboto"/>
                        <a:cs typeface="Roboto"/>
                        <a:sym typeface="Roboto"/>
                      </a:endParaRPr>
                    </a:p>
                  </a:txBody>
                  <a:tcPr marT="45725" marB="45725" marR="91450" marL="91450" anchor="ctr"/>
                </a:tc>
                <a:tc>
                  <a:txBody>
                    <a:bodyPr/>
                    <a:lstStyle/>
                    <a:p>
                      <a:pPr indent="0" lvl="0" marL="0" marR="0" rtl="0" algn="ctr">
                        <a:spcBef>
                          <a:spcPts val="0"/>
                        </a:spcBef>
                        <a:spcAft>
                          <a:spcPts val="0"/>
                        </a:spcAft>
                        <a:buNone/>
                      </a:pPr>
                      <a:r>
                        <a:t/>
                      </a:r>
                      <a:endParaRPr b="1" sz="1600" u="none" cap="none" strike="noStrike">
                        <a:solidFill>
                          <a:srgbClr val="3F4A74"/>
                        </a:solidFill>
                        <a:latin typeface="Roboto"/>
                        <a:ea typeface="Roboto"/>
                        <a:cs typeface="Roboto"/>
                        <a:sym typeface="Roboto"/>
                      </a:endParaRPr>
                    </a:p>
                  </a:txBody>
                  <a:tcPr marT="45725" marB="45725" marR="91450" marL="91450" anchor="ctr"/>
                </a:tc>
              </a:tr>
              <a:tr h="576000">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6,15%</a:t>
                      </a:r>
                      <a:endParaRPr/>
                    </a:p>
                  </a:txBody>
                  <a:tcPr marT="45725" marB="45725" marR="91450" marL="91450" anchor="ctr"/>
                </a:tc>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Trimestral</a:t>
                      </a:r>
                      <a:endParaRPr/>
                    </a:p>
                  </a:txBody>
                  <a:tcPr marT="45725" marB="45725" marR="91450" marL="91450" anchor="ctr"/>
                </a:tc>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0</a:t>
                      </a:r>
                      <a:endParaRPr/>
                    </a:p>
                  </a:txBody>
                  <a:tcPr marT="45725" marB="45725" marR="91450" marL="91450" anchor="ctr"/>
                </a:tc>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585</a:t>
                      </a:r>
                      <a:endParaRPr/>
                    </a:p>
                  </a:txBody>
                  <a:tcPr marT="45725" marB="45725" marR="91450" marL="91450" anchor="ctr"/>
                </a:tc>
                <a:tc>
                  <a:txBody>
                    <a:bodyPr/>
                    <a:lstStyle/>
                    <a:p>
                      <a:pPr indent="0" lvl="0" marL="0" marR="0" rtl="0" algn="ctr">
                        <a:spcBef>
                          <a:spcPts val="0"/>
                        </a:spcBef>
                        <a:spcAft>
                          <a:spcPts val="0"/>
                        </a:spcAft>
                        <a:buNone/>
                      </a:pPr>
                      <a:r>
                        <a:t/>
                      </a:r>
                      <a:endParaRPr b="1" sz="1600" u="none" cap="none" strike="noStrike">
                        <a:latin typeface="Roboto"/>
                        <a:ea typeface="Roboto"/>
                        <a:cs typeface="Roboto"/>
                        <a:sym typeface="Roboto"/>
                      </a:endParaRPr>
                    </a:p>
                  </a:txBody>
                  <a:tcPr marT="45725" marB="45725" marR="91450" marL="91450" anchor="ctr"/>
                </a:tc>
                <a:tc>
                  <a:txBody>
                    <a:bodyPr/>
                    <a:lstStyle/>
                    <a:p>
                      <a:pPr indent="0" lvl="0" marL="0" marR="0" rtl="0" algn="ctr">
                        <a:spcBef>
                          <a:spcPts val="0"/>
                        </a:spcBef>
                        <a:spcAft>
                          <a:spcPts val="0"/>
                        </a:spcAft>
                        <a:buNone/>
                      </a:pPr>
                      <a:r>
                        <a:t/>
                      </a:r>
                      <a:endParaRPr b="1" sz="1600" u="none" cap="none" strike="noStrike">
                        <a:latin typeface="Roboto"/>
                        <a:ea typeface="Roboto"/>
                        <a:cs typeface="Roboto"/>
                        <a:sym typeface="Roboto"/>
                      </a:endParaRPr>
                    </a:p>
                  </a:txBody>
                  <a:tcPr marT="45725" marB="45725" marR="91450" marL="91450" anchor="ctr"/>
                </a:tc>
                <a:tc>
                  <a:txBody>
                    <a:bodyPr/>
                    <a:lstStyle/>
                    <a:p>
                      <a:pPr indent="0" lvl="0" marL="0" marR="0" rtl="0" algn="ctr">
                        <a:spcBef>
                          <a:spcPts val="0"/>
                        </a:spcBef>
                        <a:spcAft>
                          <a:spcPts val="0"/>
                        </a:spcAft>
                        <a:buNone/>
                      </a:pPr>
                      <a:r>
                        <a:t/>
                      </a:r>
                      <a:endParaRPr b="1" sz="1600" u="none" cap="none" strike="noStrike">
                        <a:solidFill>
                          <a:srgbClr val="3F4A74"/>
                        </a:solidFill>
                        <a:latin typeface="Roboto"/>
                        <a:ea typeface="Roboto"/>
                        <a:cs typeface="Roboto"/>
                        <a:sym typeface="Roboto"/>
                      </a:endParaRPr>
                    </a:p>
                  </a:txBody>
                  <a:tcPr marT="45725" marB="45725" marR="91450" marL="91450" anchor="ctr"/>
                </a:tc>
              </a:tr>
            </a:tbl>
          </a:graphicData>
        </a:graphic>
      </p:graphicFrame>
      <p:graphicFrame>
        <p:nvGraphicFramePr>
          <p:cNvPr id="776" name="Google Shape;776;p33"/>
          <p:cNvGraphicFramePr/>
          <p:nvPr/>
        </p:nvGraphicFramePr>
        <p:xfrm>
          <a:off x="5092262" y="4047331"/>
          <a:ext cx="3000000" cy="3000000"/>
        </p:xfrm>
        <a:graphic>
          <a:graphicData uri="http://schemas.openxmlformats.org/drawingml/2006/table">
            <a:tbl>
              <a:tblPr bandRow="1" firstRow="1">
                <a:noFill/>
                <a:tableStyleId>{5AD0F517-F2FA-4749-B51A-9A4AE8D52994}</a:tableStyleId>
              </a:tblPr>
              <a:tblGrid>
                <a:gridCol w="1039475"/>
                <a:gridCol w="1330875"/>
              </a:tblGrid>
              <a:tr h="576000">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11.835</a:t>
                      </a:r>
                      <a:endParaRPr b="1" sz="1600" u="none" cap="none" strike="noStrike">
                        <a:solidFill>
                          <a:srgbClr val="3F4A74"/>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1.835</a:t>
                      </a:r>
                      <a:endParaRPr b="1" sz="1600" u="none" cap="none" strike="noStrike">
                        <a:solidFill>
                          <a:srgbClr val="3F4A74"/>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77" name="Google Shape;777;p33"/>
          <p:cNvGraphicFramePr/>
          <p:nvPr/>
        </p:nvGraphicFramePr>
        <p:xfrm>
          <a:off x="5106433" y="4616425"/>
          <a:ext cx="3000000" cy="3000000"/>
        </p:xfrm>
        <a:graphic>
          <a:graphicData uri="http://schemas.openxmlformats.org/drawingml/2006/table">
            <a:tbl>
              <a:tblPr bandRow="1" firstRow="1">
                <a:noFill/>
                <a:tableStyleId>{5AD0F517-F2FA-4749-B51A-9A4AE8D52994}</a:tableStyleId>
              </a:tblPr>
              <a:tblGrid>
                <a:gridCol w="1039475"/>
                <a:gridCol w="1330875"/>
              </a:tblGrid>
              <a:tr h="576000">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11.800</a:t>
                      </a:r>
                      <a:endParaRPr b="1" sz="1600" u="none" cap="none" strike="noStrike">
                        <a:solidFill>
                          <a:srgbClr val="3F4A74"/>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1.800</a:t>
                      </a:r>
                      <a:endParaRPr b="1" sz="1600" u="none" cap="none" strike="noStrike">
                        <a:solidFill>
                          <a:srgbClr val="3F4A74"/>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78" name="Google Shape;778;p33"/>
          <p:cNvGraphicFramePr/>
          <p:nvPr/>
        </p:nvGraphicFramePr>
        <p:xfrm>
          <a:off x="5099338" y="5199841"/>
          <a:ext cx="3000000" cy="3000000"/>
        </p:xfrm>
        <a:graphic>
          <a:graphicData uri="http://schemas.openxmlformats.org/drawingml/2006/table">
            <a:tbl>
              <a:tblPr bandRow="1" firstRow="1">
                <a:noFill/>
                <a:tableStyleId>{5AD0F517-F2FA-4749-B51A-9A4AE8D52994}</a:tableStyleId>
              </a:tblPr>
              <a:tblGrid>
                <a:gridCol w="1039475"/>
                <a:gridCol w="1330875"/>
              </a:tblGrid>
              <a:tr h="576000">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11.730</a:t>
                      </a:r>
                      <a:endParaRPr b="1" sz="1600" u="none" cap="none" strike="noStrike">
                        <a:solidFill>
                          <a:srgbClr val="3F4A74"/>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1.730</a:t>
                      </a:r>
                      <a:endParaRPr b="1" sz="1600" u="none" cap="none" strike="noStrike">
                        <a:solidFill>
                          <a:srgbClr val="3F4A74"/>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79" name="Google Shape;779;p33"/>
          <p:cNvGraphicFramePr/>
          <p:nvPr/>
        </p:nvGraphicFramePr>
        <p:xfrm>
          <a:off x="5102876" y="5805973"/>
          <a:ext cx="3000000" cy="3000000"/>
        </p:xfrm>
        <a:graphic>
          <a:graphicData uri="http://schemas.openxmlformats.org/drawingml/2006/table">
            <a:tbl>
              <a:tblPr bandRow="1" firstRow="1">
                <a:noFill/>
                <a:tableStyleId>{5AD0F517-F2FA-4749-B51A-9A4AE8D52994}</a:tableStyleId>
              </a:tblPr>
              <a:tblGrid>
                <a:gridCol w="1039475"/>
                <a:gridCol w="1330875"/>
              </a:tblGrid>
              <a:tr h="576000">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11.700</a:t>
                      </a:r>
                      <a:endParaRPr b="1" sz="1600" u="none" cap="none" strike="noStrike">
                        <a:solidFill>
                          <a:srgbClr val="3F4A74"/>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1.700</a:t>
                      </a:r>
                      <a:endParaRPr b="1" sz="1600" u="none" cap="none" strike="noStrike">
                        <a:solidFill>
                          <a:srgbClr val="3F4A74"/>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80" name="Google Shape;780;p33"/>
          <p:cNvGraphicFramePr/>
          <p:nvPr/>
        </p:nvGraphicFramePr>
        <p:xfrm>
          <a:off x="7573025" y="4047332"/>
          <a:ext cx="3000000" cy="3000000"/>
        </p:xfrm>
        <a:graphic>
          <a:graphicData uri="http://schemas.openxmlformats.org/drawingml/2006/table">
            <a:tbl>
              <a:tblPr bandRow="1" firstRow="1">
                <a:noFill/>
                <a:tableStyleId>{5AD0F517-F2FA-4749-B51A-9A4AE8D52994}</a:tableStyleId>
              </a:tblPr>
              <a:tblGrid>
                <a:gridCol w="1080000"/>
              </a:tblGrid>
              <a:tr h="576000">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7,03%</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81" name="Google Shape;781;p33"/>
          <p:cNvGraphicFramePr/>
          <p:nvPr/>
        </p:nvGraphicFramePr>
        <p:xfrm>
          <a:off x="7573027" y="4623332"/>
          <a:ext cx="3000000" cy="3000000"/>
        </p:xfrm>
        <a:graphic>
          <a:graphicData uri="http://schemas.openxmlformats.org/drawingml/2006/table">
            <a:tbl>
              <a:tblPr bandRow="1" firstRow="1">
                <a:noFill/>
                <a:tableStyleId>{5AD0F517-F2FA-4749-B51A-9A4AE8D52994}</a:tableStyleId>
              </a:tblPr>
              <a:tblGrid>
                <a:gridCol w="1080000"/>
              </a:tblGrid>
              <a:tr h="569100">
                <a:tc>
                  <a:txBody>
                    <a:bodyPr/>
                    <a:lstStyle/>
                    <a:p>
                      <a:pPr indent="0" lvl="0" marL="0" marR="0" rtl="0" algn="ctr">
                        <a:lnSpc>
                          <a:spcPct val="100000"/>
                        </a:lnSpc>
                        <a:spcBef>
                          <a:spcPts val="0"/>
                        </a:spcBef>
                        <a:spcAft>
                          <a:spcPts val="0"/>
                        </a:spcAft>
                        <a:buClr>
                          <a:srgbClr val="3F4A74"/>
                        </a:buClr>
                        <a:buSzPts val="1600"/>
                        <a:buFont typeface="Roboto"/>
                        <a:buNone/>
                      </a:pPr>
                      <a:r>
                        <a:rPr b="1" lang="ca-ES" sz="1600" u="none" cap="none" strike="noStrike">
                          <a:solidFill>
                            <a:srgbClr val="3F4A74"/>
                          </a:solidFill>
                          <a:latin typeface="Roboto"/>
                          <a:ea typeface="Roboto"/>
                          <a:cs typeface="Roboto"/>
                          <a:sym typeface="Roboto"/>
                        </a:rPr>
                        <a:t>6,91%</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82" name="Google Shape;782;p33"/>
          <p:cNvGraphicFramePr/>
          <p:nvPr/>
        </p:nvGraphicFramePr>
        <p:xfrm>
          <a:off x="7573026" y="5199842"/>
          <a:ext cx="3000000" cy="3000000"/>
        </p:xfrm>
        <a:graphic>
          <a:graphicData uri="http://schemas.openxmlformats.org/drawingml/2006/table">
            <a:tbl>
              <a:tblPr bandRow="1" firstRow="1">
                <a:noFill/>
                <a:tableStyleId>{5AD0F517-F2FA-4749-B51A-9A4AE8D52994}</a:tableStyleId>
              </a:tblPr>
              <a:tblGrid>
                <a:gridCol w="1080000"/>
              </a:tblGrid>
              <a:tr h="576000">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6,84%</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783" name="Google Shape;783;p33"/>
          <p:cNvGraphicFramePr/>
          <p:nvPr/>
        </p:nvGraphicFramePr>
        <p:xfrm>
          <a:off x="7573026" y="5805338"/>
          <a:ext cx="3000000" cy="3000000"/>
        </p:xfrm>
        <a:graphic>
          <a:graphicData uri="http://schemas.openxmlformats.org/drawingml/2006/table">
            <a:tbl>
              <a:tblPr bandRow="1" firstRow="1">
                <a:noFill/>
                <a:tableStyleId>{5AD0F517-F2FA-4749-B51A-9A4AE8D52994}</a:tableStyleId>
              </a:tblPr>
              <a:tblGrid>
                <a:gridCol w="1080000"/>
              </a:tblGrid>
              <a:tr h="576625">
                <a:tc>
                  <a:txBody>
                    <a:bodyPr/>
                    <a:lstStyle/>
                    <a:p>
                      <a:pPr indent="0" lvl="0" marL="0" marR="0" rtl="0" algn="ctr">
                        <a:spcBef>
                          <a:spcPts val="0"/>
                        </a:spcBef>
                        <a:spcAft>
                          <a:spcPts val="0"/>
                        </a:spcAft>
                        <a:buNone/>
                      </a:pPr>
                      <a:r>
                        <a:rPr b="1" lang="ca-ES" sz="1600" u="none" cap="none" strike="noStrike">
                          <a:solidFill>
                            <a:srgbClr val="3F4A74"/>
                          </a:solidFill>
                          <a:latin typeface="Roboto"/>
                          <a:ea typeface="Roboto"/>
                          <a:cs typeface="Roboto"/>
                          <a:sym typeface="Roboto"/>
                        </a:rPr>
                        <a:t>6,29%</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784" name="Google Shape;784;p33"/>
          <p:cNvGrpSpPr/>
          <p:nvPr/>
        </p:nvGrpSpPr>
        <p:grpSpPr>
          <a:xfrm>
            <a:off x="7861229" y="2061364"/>
            <a:ext cx="1209480" cy="1515482"/>
            <a:chOff x="5028955" y="1984733"/>
            <a:chExt cx="3396832" cy="4280600"/>
          </a:xfrm>
        </p:grpSpPr>
        <p:pic>
          <p:nvPicPr>
            <p:cNvPr descr="Recurso 4.png" id="785" name="Google Shape;785;p33"/>
            <p:cNvPicPr preferRelativeResize="0"/>
            <p:nvPr/>
          </p:nvPicPr>
          <p:blipFill rotWithShape="1">
            <a:blip r:embed="rId4">
              <a:alphaModFix/>
            </a:blip>
            <a:srcRect b="64971" l="-4801" r="36474" t="0"/>
            <a:stretch/>
          </p:blipFill>
          <p:spPr>
            <a:xfrm>
              <a:off x="5028955" y="1984733"/>
              <a:ext cx="1734701" cy="1300331"/>
            </a:xfrm>
            <a:prstGeom prst="rect">
              <a:avLst/>
            </a:prstGeom>
            <a:noFill/>
            <a:ln>
              <a:noFill/>
            </a:ln>
          </p:spPr>
        </p:pic>
        <p:pic>
          <p:nvPicPr>
            <p:cNvPr descr="Recurso 23.png" id="786" name="Google Shape;786;p33"/>
            <p:cNvPicPr preferRelativeResize="0"/>
            <p:nvPr/>
          </p:nvPicPr>
          <p:blipFill rotWithShape="1">
            <a:blip r:embed="rId5">
              <a:alphaModFix/>
            </a:blip>
            <a:srcRect b="0" l="0" r="0" t="0"/>
            <a:stretch/>
          </p:blipFill>
          <p:spPr>
            <a:xfrm>
              <a:off x="5595012" y="2878666"/>
              <a:ext cx="2830775" cy="3386667"/>
            </a:xfrm>
            <a:prstGeom prst="rect">
              <a:avLst/>
            </a:prstGeom>
            <a:noFill/>
            <a:ln>
              <a:noFill/>
            </a:ln>
          </p:spPr>
        </p:pic>
      </p:grpSp>
      <p:pic>
        <p:nvPicPr>
          <p:cNvPr id="787" name="Google Shape;787;p33"/>
          <p:cNvPicPr preferRelativeResize="0"/>
          <p:nvPr/>
        </p:nvPicPr>
        <p:blipFill rotWithShape="1">
          <a:blip r:embed="rId6">
            <a:alphaModFix/>
          </a:blip>
          <a:srcRect b="0" l="0" r="0" t="0"/>
          <a:stretch/>
        </p:blipFill>
        <p:spPr>
          <a:xfrm>
            <a:off x="519237" y="136551"/>
            <a:ext cx="3407383" cy="1072807"/>
          </a:xfrm>
          <a:prstGeom prst="rect">
            <a:avLst/>
          </a:prstGeom>
          <a:noFill/>
          <a:ln>
            <a:noFill/>
          </a:ln>
        </p:spPr>
      </p:pic>
      <p:sp>
        <p:nvSpPr>
          <p:cNvPr id="788" name="Google Shape;788;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2" name="Shape 792"/>
        <p:cNvGrpSpPr/>
        <p:nvPr/>
      </p:nvGrpSpPr>
      <p:grpSpPr>
        <a:xfrm>
          <a:off x="0" y="0"/>
          <a:ext cx="0" cy="0"/>
          <a:chOff x="0" y="0"/>
          <a:chExt cx="0" cy="0"/>
        </a:xfrm>
      </p:grpSpPr>
      <p:sp>
        <p:nvSpPr>
          <p:cNvPr id="793" name="Google Shape;793;p34"/>
          <p:cNvSpPr txBox="1"/>
          <p:nvPr/>
        </p:nvSpPr>
        <p:spPr>
          <a:xfrm>
            <a:off x="673100" y="281869"/>
            <a:ext cx="6678959"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4000">
                <a:solidFill>
                  <a:schemeClr val="dk2"/>
                </a:solidFill>
                <a:latin typeface="Roboto"/>
                <a:ea typeface="Roboto"/>
                <a:cs typeface="Roboto"/>
                <a:sym typeface="Roboto"/>
              </a:rPr>
              <a:t>Per tant, si m’endeutés, hauria de tenir en compte:</a:t>
            </a:r>
            <a:endParaRPr/>
          </a:p>
        </p:txBody>
      </p:sp>
      <p:sp>
        <p:nvSpPr>
          <p:cNvPr id="794" name="Google Shape;794;p34"/>
          <p:cNvSpPr txBox="1"/>
          <p:nvPr/>
        </p:nvSpPr>
        <p:spPr>
          <a:xfrm>
            <a:off x="954854" y="2136338"/>
            <a:ext cx="640904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3200">
                <a:solidFill>
                  <a:srgbClr val="1F497D"/>
                </a:solidFill>
                <a:latin typeface="Roboto"/>
                <a:ea typeface="Roboto"/>
                <a:cs typeface="Roboto"/>
                <a:sym typeface="Roboto"/>
              </a:rPr>
              <a:t>- Si realment ho necessito</a:t>
            </a:r>
            <a:endParaRPr/>
          </a:p>
        </p:txBody>
      </p:sp>
      <p:pic>
        <p:nvPicPr>
          <p:cNvPr descr="Recurso 17.png" id="795" name="Google Shape;795;p34">
            <a:hlinkClick r:id="rId4"/>
          </p:cNvPr>
          <p:cNvPicPr preferRelativeResize="0"/>
          <p:nvPr/>
        </p:nvPicPr>
        <p:blipFill rotWithShape="1">
          <a:blip r:embed="rId5">
            <a:alphaModFix/>
          </a:blip>
          <a:srcRect b="0" l="0" r="0" t="0"/>
          <a:stretch/>
        </p:blipFill>
        <p:spPr>
          <a:xfrm>
            <a:off x="7264071" y="5061488"/>
            <a:ext cx="1678809" cy="1632814"/>
          </a:xfrm>
          <a:prstGeom prst="rect">
            <a:avLst/>
          </a:prstGeom>
          <a:noFill/>
          <a:ln>
            <a:noFill/>
          </a:ln>
        </p:spPr>
      </p:pic>
      <p:sp>
        <p:nvSpPr>
          <p:cNvPr id="796" name="Google Shape;796;p34"/>
          <p:cNvSpPr/>
          <p:nvPr/>
        </p:nvSpPr>
        <p:spPr>
          <a:xfrm>
            <a:off x="954854" y="2867626"/>
            <a:ext cx="714862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3200">
                <a:solidFill>
                  <a:srgbClr val="1F497D"/>
                </a:solidFill>
                <a:latin typeface="Roboto"/>
                <a:ea typeface="Roboto"/>
                <a:cs typeface="Roboto"/>
                <a:sym typeface="Roboto"/>
              </a:rPr>
              <a:t>- La </a:t>
            </a:r>
            <a:r>
              <a:rPr lang="ca-ES" sz="3200" u="sng">
                <a:solidFill>
                  <a:srgbClr val="1F497D"/>
                </a:solidFill>
                <a:latin typeface="Roboto"/>
                <a:ea typeface="Roboto"/>
                <a:cs typeface="Roboto"/>
                <a:sym typeface="Roboto"/>
                <a:hlinkClick r:id="rId6">
                  <a:extLst>
                    <a:ext uri="{A12FA001-AC4F-418D-AE19-62706E023703}">
                      <ahyp:hlinkClr val="tx"/>
                    </a:ext>
                  </a:extLst>
                </a:hlinkClick>
              </a:rPr>
              <a:t>TAE</a:t>
            </a:r>
            <a:endParaRPr sz="3200">
              <a:solidFill>
                <a:srgbClr val="1F497D"/>
              </a:solidFill>
              <a:latin typeface="Roboto"/>
              <a:ea typeface="Roboto"/>
              <a:cs typeface="Roboto"/>
              <a:sym typeface="Roboto"/>
            </a:endParaRPr>
          </a:p>
        </p:txBody>
      </p:sp>
      <p:sp>
        <p:nvSpPr>
          <p:cNvPr id="797" name="Google Shape;797;p34"/>
          <p:cNvSpPr/>
          <p:nvPr/>
        </p:nvSpPr>
        <p:spPr>
          <a:xfrm>
            <a:off x="954854" y="3598914"/>
            <a:ext cx="714862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3200">
                <a:solidFill>
                  <a:srgbClr val="1F497D"/>
                </a:solidFill>
                <a:latin typeface="Roboto"/>
                <a:ea typeface="Roboto"/>
                <a:cs typeface="Roboto"/>
                <a:sym typeface="Roboto"/>
              </a:rPr>
              <a:t>- El termini (amb relació al bé finançat)</a:t>
            </a:r>
            <a:endParaRPr/>
          </a:p>
        </p:txBody>
      </p:sp>
      <p:sp>
        <p:nvSpPr>
          <p:cNvPr id="798" name="Google Shape;798;p34"/>
          <p:cNvSpPr/>
          <p:nvPr/>
        </p:nvSpPr>
        <p:spPr>
          <a:xfrm>
            <a:off x="954854" y="4330202"/>
            <a:ext cx="714862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3200">
                <a:solidFill>
                  <a:srgbClr val="1F497D"/>
                </a:solidFill>
                <a:latin typeface="Roboto"/>
                <a:ea typeface="Roboto"/>
                <a:cs typeface="Roboto"/>
                <a:sym typeface="Roboto"/>
              </a:rPr>
              <a:t>- El tipus de préstec</a:t>
            </a:r>
            <a:endParaRPr/>
          </a:p>
        </p:txBody>
      </p:sp>
      <p:sp>
        <p:nvSpPr>
          <p:cNvPr id="799" name="Google Shape;799;p34"/>
          <p:cNvSpPr/>
          <p:nvPr/>
        </p:nvSpPr>
        <p:spPr>
          <a:xfrm>
            <a:off x="954854" y="5061488"/>
            <a:ext cx="714862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3200">
                <a:solidFill>
                  <a:srgbClr val="1F497D"/>
                </a:solidFill>
                <a:latin typeface="Roboto"/>
                <a:ea typeface="Roboto"/>
                <a:cs typeface="Roboto"/>
                <a:sym typeface="Roboto"/>
              </a:rPr>
              <a:t>- La quota a pagar</a:t>
            </a:r>
            <a:endParaRPr/>
          </a:p>
        </p:txBody>
      </p:sp>
      <p:sp>
        <p:nvSpPr>
          <p:cNvPr id="800" name="Google Shape;800;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35"/>
          <p:cNvSpPr/>
          <p:nvPr/>
        </p:nvSpPr>
        <p:spPr>
          <a:xfrm>
            <a:off x="0" y="0"/>
            <a:ext cx="9144000" cy="68580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6" name="Google Shape;806;p35"/>
          <p:cNvSpPr/>
          <p:nvPr/>
        </p:nvSpPr>
        <p:spPr>
          <a:xfrm>
            <a:off x="1763688" y="1556792"/>
            <a:ext cx="5328592" cy="3927608"/>
          </a:xfrm>
          <a:prstGeom prst="ellipse">
            <a:avLst/>
          </a:prstGeom>
          <a:solidFill>
            <a:srgbClr val="4D4D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7" name="Google Shape;807;p35"/>
          <p:cNvSpPr/>
          <p:nvPr/>
        </p:nvSpPr>
        <p:spPr>
          <a:xfrm>
            <a:off x="1620788" y="1548630"/>
            <a:ext cx="5328592" cy="3927608"/>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8" name="Google Shape;808;p35"/>
          <p:cNvSpPr/>
          <p:nvPr/>
        </p:nvSpPr>
        <p:spPr>
          <a:xfrm rot="7672000">
            <a:off x="6183287" y="4786326"/>
            <a:ext cx="360040" cy="792088"/>
          </a:xfrm>
          <a:prstGeom prst="triangle">
            <a:avLst>
              <a:gd fmla="val 50000" name="adj"/>
            </a:avLst>
          </a:prstGeom>
          <a:solidFill>
            <a:srgbClr val="4D4D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9" name="Google Shape;809;p35"/>
          <p:cNvSpPr/>
          <p:nvPr/>
        </p:nvSpPr>
        <p:spPr>
          <a:xfrm rot="7672000">
            <a:off x="6111279" y="4663962"/>
            <a:ext cx="360040" cy="792088"/>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0" name="Google Shape;810;p35"/>
          <p:cNvSpPr txBox="1"/>
          <p:nvPr/>
        </p:nvSpPr>
        <p:spPr>
          <a:xfrm>
            <a:off x="2124844" y="2656500"/>
            <a:ext cx="4320480" cy="1728192"/>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6600"/>
              <a:buFont typeface="Walter Turncoat"/>
              <a:buNone/>
            </a:pPr>
            <a:br>
              <a:rPr b="0" i="0" lang="ca-ES" sz="6600" u="none" cap="none" strike="noStrike">
                <a:solidFill>
                  <a:srgbClr val="366092"/>
                </a:solidFill>
                <a:latin typeface="Walter Turncoat"/>
                <a:ea typeface="Walter Turncoat"/>
                <a:cs typeface="Walter Turncoat"/>
                <a:sym typeface="Walter Turncoat"/>
              </a:rPr>
            </a:br>
            <a:r>
              <a:rPr b="0" i="0" lang="ca-ES" sz="5400" u="none" cap="none" strike="noStrike">
                <a:solidFill>
                  <a:srgbClr val="3F4A74"/>
                </a:solidFill>
                <a:latin typeface="Roboto Black"/>
                <a:ea typeface="Roboto Black"/>
                <a:cs typeface="Roboto Black"/>
                <a:sym typeface="Roboto Black"/>
              </a:rPr>
              <a:t>Finançament alternatiu</a:t>
            </a:r>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4" name="Shape 814"/>
        <p:cNvGrpSpPr/>
        <p:nvPr/>
      </p:nvGrpSpPr>
      <p:grpSpPr>
        <a:xfrm>
          <a:off x="0" y="0"/>
          <a:ext cx="0" cy="0"/>
          <a:chOff x="0" y="0"/>
          <a:chExt cx="0" cy="0"/>
        </a:xfrm>
      </p:grpSpPr>
      <p:sp>
        <p:nvSpPr>
          <p:cNvPr id="815" name="Google Shape;815;p36"/>
          <p:cNvSpPr txBox="1"/>
          <p:nvPr/>
        </p:nvSpPr>
        <p:spPr>
          <a:xfrm>
            <a:off x="673100" y="861291"/>
            <a:ext cx="528703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4000">
                <a:solidFill>
                  <a:schemeClr val="dk2"/>
                </a:solidFill>
                <a:latin typeface="Roboto"/>
                <a:ea typeface="Roboto"/>
                <a:cs typeface="Roboto"/>
                <a:sym typeface="Roboto"/>
              </a:rPr>
              <a:t>Tipus de finançament</a:t>
            </a:r>
            <a:endParaRPr/>
          </a:p>
        </p:txBody>
      </p:sp>
      <p:pic>
        <p:nvPicPr>
          <p:cNvPr descr="Banco icono gratuito" id="816" name="Google Shape;816;p36"/>
          <p:cNvPicPr preferRelativeResize="0"/>
          <p:nvPr/>
        </p:nvPicPr>
        <p:blipFill rotWithShape="1">
          <a:blip r:embed="rId4">
            <a:alphaModFix/>
          </a:blip>
          <a:srcRect b="0" l="0" r="0" t="0"/>
          <a:stretch/>
        </p:blipFill>
        <p:spPr>
          <a:xfrm>
            <a:off x="1428322" y="2540429"/>
            <a:ext cx="2340490" cy="2340490"/>
          </a:xfrm>
          <a:prstGeom prst="rect">
            <a:avLst/>
          </a:prstGeom>
          <a:noFill/>
          <a:ln>
            <a:noFill/>
          </a:ln>
        </p:spPr>
      </p:pic>
      <p:pic>
        <p:nvPicPr>
          <p:cNvPr id="817" name="Google Shape;817;p36"/>
          <p:cNvPicPr preferRelativeResize="0"/>
          <p:nvPr/>
        </p:nvPicPr>
        <p:blipFill rotWithShape="1">
          <a:blip r:embed="rId5">
            <a:alphaModFix/>
          </a:blip>
          <a:srcRect b="0" l="0" r="0" t="0"/>
          <a:stretch/>
        </p:blipFill>
        <p:spPr>
          <a:xfrm>
            <a:off x="4633067" y="2540429"/>
            <a:ext cx="3252650" cy="2480835"/>
          </a:xfrm>
          <a:prstGeom prst="rect">
            <a:avLst/>
          </a:prstGeom>
          <a:noFill/>
          <a:ln>
            <a:noFill/>
          </a:ln>
        </p:spPr>
      </p:pic>
      <p:sp>
        <p:nvSpPr>
          <p:cNvPr id="818" name="Google Shape;818;p36"/>
          <p:cNvSpPr txBox="1"/>
          <p:nvPr/>
        </p:nvSpPr>
        <p:spPr>
          <a:xfrm>
            <a:off x="1456806" y="5220637"/>
            <a:ext cx="2312006" cy="9079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400">
                <a:solidFill>
                  <a:srgbClr val="1F497D"/>
                </a:solidFill>
                <a:latin typeface="Roboto"/>
                <a:ea typeface="Roboto"/>
                <a:cs typeface="Roboto"/>
                <a:sym typeface="Roboto"/>
              </a:rPr>
              <a:t>TRADICIONAL</a:t>
            </a:r>
            <a:endParaRPr/>
          </a:p>
          <a:p>
            <a:pPr indent="0" lvl="0" marL="0" marR="0" rtl="0" algn="l">
              <a:spcBef>
                <a:spcPts val="600"/>
              </a:spcBef>
              <a:spcAft>
                <a:spcPts val="0"/>
              </a:spcAft>
              <a:buNone/>
            </a:pPr>
            <a:r>
              <a:t/>
            </a:r>
            <a:endParaRPr sz="2400">
              <a:solidFill>
                <a:srgbClr val="1F497D"/>
              </a:solidFill>
              <a:latin typeface="Roboto"/>
              <a:ea typeface="Roboto"/>
              <a:cs typeface="Roboto"/>
              <a:sym typeface="Roboto"/>
            </a:endParaRPr>
          </a:p>
        </p:txBody>
      </p:sp>
      <p:sp>
        <p:nvSpPr>
          <p:cNvPr id="819" name="Google Shape;819;p36"/>
          <p:cNvSpPr txBox="1"/>
          <p:nvPr/>
        </p:nvSpPr>
        <p:spPr>
          <a:xfrm>
            <a:off x="5103389" y="5220637"/>
            <a:ext cx="2312006" cy="9079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400">
                <a:solidFill>
                  <a:srgbClr val="1F497D"/>
                </a:solidFill>
                <a:latin typeface="Roboto"/>
                <a:ea typeface="Roboto"/>
                <a:cs typeface="Roboto"/>
                <a:sym typeface="Roboto"/>
              </a:rPr>
              <a:t>ALTERNATIU</a:t>
            </a:r>
            <a:endParaRPr/>
          </a:p>
          <a:p>
            <a:pPr indent="0" lvl="0" marL="0" marR="0" rtl="0" algn="l">
              <a:spcBef>
                <a:spcPts val="600"/>
              </a:spcBef>
              <a:spcAft>
                <a:spcPts val="0"/>
              </a:spcAft>
              <a:buNone/>
            </a:pPr>
            <a:r>
              <a:t/>
            </a:r>
            <a:endParaRPr sz="2400">
              <a:solidFill>
                <a:srgbClr val="1F497D"/>
              </a:solidFill>
              <a:latin typeface="Roboto"/>
              <a:ea typeface="Roboto"/>
              <a:cs typeface="Roboto"/>
              <a:sym typeface="Roboto"/>
            </a:endParaRPr>
          </a:p>
        </p:txBody>
      </p:sp>
      <p:sp>
        <p:nvSpPr>
          <p:cNvPr id="820" name="Google Shape;820;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4" name="Shape 824"/>
        <p:cNvGrpSpPr/>
        <p:nvPr/>
      </p:nvGrpSpPr>
      <p:grpSpPr>
        <a:xfrm>
          <a:off x="0" y="0"/>
          <a:ext cx="0" cy="0"/>
          <a:chOff x="0" y="0"/>
          <a:chExt cx="0" cy="0"/>
        </a:xfrm>
      </p:grpSpPr>
      <p:sp>
        <p:nvSpPr>
          <p:cNvPr id="825" name="Google Shape;825;p37"/>
          <p:cNvSpPr txBox="1"/>
          <p:nvPr/>
        </p:nvSpPr>
        <p:spPr>
          <a:xfrm>
            <a:off x="673100" y="861291"/>
            <a:ext cx="59563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4000">
                <a:solidFill>
                  <a:schemeClr val="dk2"/>
                </a:solidFill>
                <a:latin typeface="Roboto"/>
                <a:ea typeface="Roboto"/>
                <a:cs typeface="Roboto"/>
                <a:sym typeface="Roboto"/>
              </a:rPr>
              <a:t>Finançament alternatiu</a:t>
            </a:r>
            <a:endParaRPr/>
          </a:p>
        </p:txBody>
      </p:sp>
      <p:sp>
        <p:nvSpPr>
          <p:cNvPr id="826" name="Google Shape;826;p37"/>
          <p:cNvSpPr txBox="1"/>
          <p:nvPr/>
        </p:nvSpPr>
        <p:spPr>
          <a:xfrm>
            <a:off x="680158" y="1956988"/>
            <a:ext cx="6871508" cy="18004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400">
                <a:solidFill>
                  <a:srgbClr val="1F497D"/>
                </a:solidFill>
                <a:latin typeface="Roboto"/>
                <a:ea typeface="Roboto"/>
                <a:cs typeface="Roboto"/>
                <a:sym typeface="Roboto"/>
              </a:rPr>
              <a:t>CAPITAL</a:t>
            </a:r>
            <a:endParaRPr/>
          </a:p>
          <a:p>
            <a:pPr indent="0" lvl="0" marL="0" marR="0" rtl="0" algn="l">
              <a:spcBef>
                <a:spcPts val="600"/>
              </a:spcBef>
              <a:spcAft>
                <a:spcPts val="0"/>
              </a:spcAft>
              <a:buNone/>
            </a:pPr>
            <a:r>
              <a:rPr lang="ca-ES" sz="2400">
                <a:solidFill>
                  <a:srgbClr val="1F497D"/>
                </a:solidFill>
                <a:latin typeface="Roboto"/>
                <a:ea typeface="Roboto"/>
                <a:cs typeface="Roboto"/>
                <a:sym typeface="Roboto"/>
              </a:rPr>
              <a:t>- </a:t>
            </a:r>
            <a:r>
              <a:rPr i="1" lang="ca-ES" sz="2400">
                <a:solidFill>
                  <a:srgbClr val="1F497D"/>
                </a:solidFill>
                <a:latin typeface="Roboto"/>
                <a:ea typeface="Roboto"/>
                <a:cs typeface="Roboto"/>
                <a:sym typeface="Roboto"/>
              </a:rPr>
              <a:t>Crowdfunding</a:t>
            </a:r>
            <a:endParaRPr/>
          </a:p>
          <a:p>
            <a:pPr indent="0" lvl="0" marL="0" marR="0" rtl="0" algn="l">
              <a:spcBef>
                <a:spcPts val="600"/>
              </a:spcBef>
              <a:spcAft>
                <a:spcPts val="0"/>
              </a:spcAft>
              <a:buNone/>
            </a:pPr>
            <a:r>
              <a:rPr lang="ca-ES" sz="2400">
                <a:solidFill>
                  <a:srgbClr val="1F497D"/>
                </a:solidFill>
                <a:latin typeface="Roboto"/>
                <a:ea typeface="Roboto"/>
                <a:cs typeface="Roboto"/>
                <a:sym typeface="Roboto"/>
              </a:rPr>
              <a:t>- Àngels inversors (</a:t>
            </a:r>
            <a:r>
              <a:rPr i="1" lang="ca-ES" sz="2400">
                <a:solidFill>
                  <a:srgbClr val="1F497D"/>
                </a:solidFill>
                <a:latin typeface="Roboto"/>
                <a:ea typeface="Roboto"/>
                <a:cs typeface="Roboto"/>
                <a:sym typeface="Roboto"/>
              </a:rPr>
              <a:t>business angels</a:t>
            </a:r>
            <a:r>
              <a:rPr lang="ca-ES" sz="2400">
                <a:solidFill>
                  <a:srgbClr val="1F497D"/>
                </a:solidFill>
                <a:latin typeface="Roboto"/>
                <a:ea typeface="Roboto"/>
                <a:cs typeface="Roboto"/>
                <a:sym typeface="Roboto"/>
              </a:rPr>
              <a:t>)</a:t>
            </a:r>
            <a:endParaRPr/>
          </a:p>
          <a:p>
            <a:pPr indent="0" lvl="0" marL="0" marR="0" rtl="0" algn="l">
              <a:spcBef>
                <a:spcPts val="600"/>
              </a:spcBef>
              <a:spcAft>
                <a:spcPts val="0"/>
              </a:spcAft>
              <a:buNone/>
            </a:pPr>
            <a:r>
              <a:rPr lang="ca-ES" sz="2400">
                <a:solidFill>
                  <a:srgbClr val="1F497D"/>
                </a:solidFill>
                <a:latin typeface="Roboto"/>
                <a:ea typeface="Roboto"/>
                <a:cs typeface="Roboto"/>
                <a:sym typeface="Roboto"/>
              </a:rPr>
              <a:t>- Mercat alternatiu borsari (MAB)</a:t>
            </a:r>
            <a:endParaRPr/>
          </a:p>
        </p:txBody>
      </p:sp>
      <p:grpSp>
        <p:nvGrpSpPr>
          <p:cNvPr id="827" name="Google Shape;827;p37"/>
          <p:cNvGrpSpPr/>
          <p:nvPr/>
        </p:nvGrpSpPr>
        <p:grpSpPr>
          <a:xfrm>
            <a:off x="6911646" y="4622124"/>
            <a:ext cx="1974941" cy="1974941"/>
            <a:chOff x="6612092" y="4196442"/>
            <a:chExt cx="1974941" cy="1974941"/>
          </a:xfrm>
        </p:grpSpPr>
        <p:sp>
          <p:nvSpPr>
            <p:cNvPr id="828" name="Google Shape;828;p37"/>
            <p:cNvSpPr/>
            <p:nvPr/>
          </p:nvSpPr>
          <p:spPr>
            <a:xfrm>
              <a:off x="6612092" y="4196442"/>
              <a:ext cx="1974941" cy="197494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29" name="Google Shape;829;p37"/>
            <p:cNvPicPr preferRelativeResize="0"/>
            <p:nvPr/>
          </p:nvPicPr>
          <p:blipFill rotWithShape="1">
            <a:blip r:embed="rId4">
              <a:alphaModFix/>
            </a:blip>
            <a:srcRect b="0" l="0" r="0" t="0"/>
            <a:stretch/>
          </p:blipFill>
          <p:spPr>
            <a:xfrm>
              <a:off x="6741997" y="4365861"/>
              <a:ext cx="1715906" cy="1715906"/>
            </a:xfrm>
            <a:prstGeom prst="rect">
              <a:avLst/>
            </a:prstGeom>
            <a:noFill/>
            <a:ln>
              <a:noFill/>
            </a:ln>
          </p:spPr>
        </p:pic>
      </p:grpSp>
      <p:sp>
        <p:nvSpPr>
          <p:cNvPr id="830" name="Google Shape;830;p37"/>
          <p:cNvSpPr txBox="1"/>
          <p:nvPr/>
        </p:nvSpPr>
        <p:spPr>
          <a:xfrm>
            <a:off x="680158" y="3900990"/>
            <a:ext cx="6871508" cy="18004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400">
                <a:solidFill>
                  <a:srgbClr val="1F497D"/>
                </a:solidFill>
                <a:latin typeface="Roboto"/>
                <a:ea typeface="Roboto"/>
                <a:cs typeface="Roboto"/>
                <a:sym typeface="Roboto"/>
              </a:rPr>
              <a:t>DEUTE</a:t>
            </a:r>
            <a:endParaRPr/>
          </a:p>
          <a:p>
            <a:pPr indent="0" lvl="0" marL="0" marR="0" rtl="0" algn="l">
              <a:spcBef>
                <a:spcPts val="600"/>
              </a:spcBef>
              <a:spcAft>
                <a:spcPts val="0"/>
              </a:spcAft>
              <a:buNone/>
            </a:pPr>
            <a:r>
              <a:rPr lang="ca-ES" sz="2400">
                <a:solidFill>
                  <a:srgbClr val="1F497D"/>
                </a:solidFill>
                <a:latin typeface="Roboto"/>
                <a:ea typeface="Roboto"/>
                <a:cs typeface="Roboto"/>
                <a:sym typeface="Roboto"/>
              </a:rPr>
              <a:t>- Finançament garantit de préstec (</a:t>
            </a:r>
            <a:r>
              <a:rPr i="1" lang="ca-ES" sz="2400">
                <a:solidFill>
                  <a:srgbClr val="1F497D"/>
                </a:solidFill>
                <a:latin typeface="Roboto"/>
                <a:ea typeface="Roboto"/>
                <a:cs typeface="Roboto"/>
                <a:sym typeface="Roboto"/>
              </a:rPr>
              <a:t>crowlending</a:t>
            </a:r>
            <a:r>
              <a:rPr lang="ca-ES" sz="2400">
                <a:solidFill>
                  <a:srgbClr val="1F497D"/>
                </a:solidFill>
                <a:latin typeface="Roboto"/>
                <a:ea typeface="Roboto"/>
                <a:cs typeface="Roboto"/>
                <a:sym typeface="Roboto"/>
              </a:rPr>
              <a:t>)</a:t>
            </a:r>
            <a:endParaRPr/>
          </a:p>
          <a:p>
            <a:pPr indent="0" lvl="0" marL="0" marR="0" rtl="0" algn="l">
              <a:spcBef>
                <a:spcPts val="600"/>
              </a:spcBef>
              <a:spcAft>
                <a:spcPts val="0"/>
              </a:spcAft>
              <a:buNone/>
            </a:pPr>
            <a:r>
              <a:rPr lang="ca-ES" sz="2400">
                <a:solidFill>
                  <a:srgbClr val="1F497D"/>
                </a:solidFill>
                <a:latin typeface="Roboto"/>
                <a:ea typeface="Roboto"/>
                <a:cs typeface="Roboto"/>
                <a:sym typeface="Roboto"/>
              </a:rPr>
              <a:t>- Préstecs participatius i similars</a:t>
            </a:r>
            <a:endParaRPr/>
          </a:p>
          <a:p>
            <a:pPr indent="0" lvl="0" marL="0" marR="0" rtl="0" algn="l">
              <a:spcBef>
                <a:spcPts val="600"/>
              </a:spcBef>
              <a:spcAft>
                <a:spcPts val="0"/>
              </a:spcAft>
              <a:buNone/>
            </a:pPr>
            <a:r>
              <a:rPr lang="ca-ES" sz="2400">
                <a:solidFill>
                  <a:srgbClr val="1F497D"/>
                </a:solidFill>
                <a:latin typeface="Roboto"/>
                <a:ea typeface="Roboto"/>
                <a:cs typeface="Roboto"/>
                <a:sym typeface="Roboto"/>
              </a:rPr>
              <a:t>- Mercat alternatiu de renda fixa (MARF)</a:t>
            </a:r>
            <a:endParaRPr/>
          </a:p>
        </p:txBody>
      </p:sp>
      <p:pic>
        <p:nvPicPr>
          <p:cNvPr id="831" name="Google Shape;831;p37"/>
          <p:cNvPicPr preferRelativeResize="0"/>
          <p:nvPr/>
        </p:nvPicPr>
        <p:blipFill rotWithShape="1">
          <a:blip r:embed="rId5">
            <a:alphaModFix/>
          </a:blip>
          <a:srcRect b="0" l="0" r="0" t="0"/>
          <a:stretch/>
        </p:blipFill>
        <p:spPr>
          <a:xfrm>
            <a:off x="6187547" y="1396690"/>
            <a:ext cx="2270653" cy="1731854"/>
          </a:xfrm>
          <a:prstGeom prst="rect">
            <a:avLst/>
          </a:prstGeom>
          <a:noFill/>
          <a:ln>
            <a:noFill/>
          </a:ln>
        </p:spPr>
      </p:pic>
      <p:sp>
        <p:nvSpPr>
          <p:cNvPr id="832" name="Google Shape;832;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6" name="Shape 836"/>
        <p:cNvGrpSpPr/>
        <p:nvPr/>
      </p:nvGrpSpPr>
      <p:grpSpPr>
        <a:xfrm>
          <a:off x="0" y="0"/>
          <a:ext cx="0" cy="0"/>
          <a:chOff x="0" y="0"/>
          <a:chExt cx="0" cy="0"/>
        </a:xfrm>
      </p:grpSpPr>
      <p:sp>
        <p:nvSpPr>
          <p:cNvPr id="837" name="Google Shape;837;p38"/>
          <p:cNvSpPr txBox="1"/>
          <p:nvPr/>
        </p:nvSpPr>
        <p:spPr>
          <a:xfrm>
            <a:off x="673100" y="861291"/>
            <a:ext cx="528703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4000">
                <a:solidFill>
                  <a:schemeClr val="dk2"/>
                </a:solidFill>
                <a:latin typeface="Roboto"/>
                <a:ea typeface="Roboto"/>
                <a:cs typeface="Roboto"/>
                <a:sym typeface="Roboto"/>
              </a:rPr>
              <a:t>Altres finançaments</a:t>
            </a:r>
            <a:endParaRPr/>
          </a:p>
        </p:txBody>
      </p:sp>
      <p:pic>
        <p:nvPicPr>
          <p:cNvPr id="838" name="Google Shape;838;p38"/>
          <p:cNvPicPr preferRelativeResize="0"/>
          <p:nvPr/>
        </p:nvPicPr>
        <p:blipFill rotWithShape="1">
          <a:blip r:embed="rId4">
            <a:alphaModFix/>
          </a:blip>
          <a:srcRect b="46376" l="6415" r="54605" t="6651"/>
          <a:stretch/>
        </p:blipFill>
        <p:spPr>
          <a:xfrm>
            <a:off x="673100" y="2344368"/>
            <a:ext cx="7372257" cy="3740648"/>
          </a:xfrm>
          <a:prstGeom prst="rect">
            <a:avLst/>
          </a:prstGeom>
          <a:noFill/>
          <a:ln>
            <a:noFill/>
          </a:ln>
        </p:spPr>
      </p:pic>
      <p:sp>
        <p:nvSpPr>
          <p:cNvPr id="839" name="Google Shape;839;p38"/>
          <p:cNvSpPr txBox="1"/>
          <p:nvPr/>
        </p:nvSpPr>
        <p:spPr>
          <a:xfrm>
            <a:off x="673100" y="1554351"/>
            <a:ext cx="430880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800">
                <a:solidFill>
                  <a:srgbClr val="1F497D"/>
                </a:solidFill>
                <a:latin typeface="Roboto Light"/>
                <a:ea typeface="Roboto Light"/>
                <a:cs typeface="Roboto Light"/>
                <a:sym typeface="Roboto Light"/>
              </a:rPr>
              <a:t>Exemple </a:t>
            </a:r>
            <a:r>
              <a:rPr i="1" lang="ca-ES" sz="2800">
                <a:solidFill>
                  <a:srgbClr val="1F497D"/>
                </a:solidFill>
                <a:latin typeface="Roboto Light"/>
                <a:ea typeface="Roboto Light"/>
                <a:cs typeface="Roboto Light"/>
                <a:sym typeface="Roboto Light"/>
              </a:rPr>
              <a:t>crowdfunding</a:t>
            </a:r>
            <a:endParaRPr/>
          </a:p>
        </p:txBody>
      </p:sp>
      <p:pic>
        <p:nvPicPr>
          <p:cNvPr id="840" name="Google Shape;840;p38"/>
          <p:cNvPicPr preferRelativeResize="0"/>
          <p:nvPr/>
        </p:nvPicPr>
        <p:blipFill rotWithShape="1">
          <a:blip r:embed="rId5">
            <a:alphaModFix/>
          </a:blip>
          <a:srcRect b="0" l="0" r="0" t="0"/>
          <a:stretch/>
        </p:blipFill>
        <p:spPr>
          <a:xfrm>
            <a:off x="6541878" y="1158812"/>
            <a:ext cx="1076068" cy="820730"/>
          </a:xfrm>
          <a:prstGeom prst="rect">
            <a:avLst/>
          </a:prstGeom>
          <a:noFill/>
          <a:ln>
            <a:noFill/>
          </a:ln>
        </p:spPr>
      </p:pic>
      <p:sp>
        <p:nvSpPr>
          <p:cNvPr id="841" name="Google Shape;841;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39"/>
          <p:cNvSpPr/>
          <p:nvPr/>
        </p:nvSpPr>
        <p:spPr>
          <a:xfrm>
            <a:off x="0" y="0"/>
            <a:ext cx="9144000" cy="68580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7" name="Google Shape;847;p39"/>
          <p:cNvSpPr/>
          <p:nvPr/>
        </p:nvSpPr>
        <p:spPr>
          <a:xfrm>
            <a:off x="1763688" y="1556792"/>
            <a:ext cx="5328592" cy="3927608"/>
          </a:xfrm>
          <a:prstGeom prst="ellipse">
            <a:avLst/>
          </a:prstGeom>
          <a:solidFill>
            <a:srgbClr val="4D4D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8" name="Google Shape;848;p39"/>
          <p:cNvSpPr/>
          <p:nvPr/>
        </p:nvSpPr>
        <p:spPr>
          <a:xfrm>
            <a:off x="1620788" y="1548630"/>
            <a:ext cx="5328592" cy="3927608"/>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9" name="Google Shape;849;p39"/>
          <p:cNvSpPr txBox="1"/>
          <p:nvPr/>
        </p:nvSpPr>
        <p:spPr>
          <a:xfrm>
            <a:off x="2341984" y="2556967"/>
            <a:ext cx="3886200" cy="1728192"/>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6600"/>
              <a:buFont typeface="Walter Turncoat"/>
              <a:buNone/>
            </a:pPr>
            <a:br>
              <a:rPr b="0" i="0" lang="ca-ES" sz="6600" u="none" cap="none" strike="noStrike">
                <a:solidFill>
                  <a:srgbClr val="366092"/>
                </a:solidFill>
                <a:latin typeface="Walter Turncoat"/>
                <a:ea typeface="Walter Turncoat"/>
                <a:cs typeface="Walter Turncoat"/>
                <a:sym typeface="Walter Turncoat"/>
              </a:rPr>
            </a:br>
            <a:r>
              <a:rPr b="0" i="0" lang="ca-ES" sz="5400" u="none" cap="none" strike="noStrike">
                <a:solidFill>
                  <a:srgbClr val="3F4A74"/>
                </a:solidFill>
                <a:latin typeface="Roboto Black"/>
                <a:ea typeface="Roboto Black"/>
                <a:cs typeface="Roboto Black"/>
                <a:sym typeface="Roboto Black"/>
              </a:rPr>
              <a:t>Moltes gràcies!</a:t>
            </a:r>
            <a:endParaRPr/>
          </a:p>
        </p:txBody>
      </p:sp>
      <p:sp>
        <p:nvSpPr>
          <p:cNvPr id="850" name="Google Shape;850;p39"/>
          <p:cNvSpPr/>
          <p:nvPr/>
        </p:nvSpPr>
        <p:spPr>
          <a:xfrm rot="7672000">
            <a:off x="6183287" y="4786326"/>
            <a:ext cx="360040" cy="792088"/>
          </a:xfrm>
          <a:prstGeom prst="triangle">
            <a:avLst>
              <a:gd fmla="val 50000" name="adj"/>
            </a:avLst>
          </a:prstGeom>
          <a:solidFill>
            <a:srgbClr val="4D4D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1" name="Google Shape;851;p39"/>
          <p:cNvSpPr/>
          <p:nvPr/>
        </p:nvSpPr>
        <p:spPr>
          <a:xfrm rot="7672000">
            <a:off x="6111279" y="4663962"/>
            <a:ext cx="360040" cy="792088"/>
          </a:xfrm>
          <a:prstGeom prst="triangle">
            <a:avLst>
              <a:gd fmla="val 50000"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8" name="Shape 478"/>
        <p:cNvGrpSpPr/>
        <p:nvPr/>
      </p:nvGrpSpPr>
      <p:grpSpPr>
        <a:xfrm>
          <a:off x="0" y="0"/>
          <a:ext cx="0" cy="0"/>
          <a:chOff x="0" y="0"/>
          <a:chExt cx="0" cy="0"/>
        </a:xfrm>
      </p:grpSpPr>
      <p:sp>
        <p:nvSpPr>
          <p:cNvPr id="479" name="Google Shape;479;p4"/>
          <p:cNvSpPr/>
          <p:nvPr/>
        </p:nvSpPr>
        <p:spPr>
          <a:xfrm>
            <a:off x="493041" y="754843"/>
            <a:ext cx="5287033" cy="707886"/>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lang="ca-ES" sz="4000">
                <a:solidFill>
                  <a:srgbClr val="1F497D"/>
                </a:solidFill>
                <a:latin typeface="Roboto"/>
                <a:ea typeface="Roboto"/>
                <a:cs typeface="Roboto"/>
                <a:sym typeface="Roboto"/>
              </a:rPr>
              <a:t>Pregunta 1/5</a:t>
            </a:r>
            <a:endParaRPr/>
          </a:p>
        </p:txBody>
      </p:sp>
      <p:sp>
        <p:nvSpPr>
          <p:cNvPr id="480" name="Google Shape;480;p4"/>
          <p:cNvSpPr/>
          <p:nvPr/>
        </p:nvSpPr>
        <p:spPr>
          <a:xfrm>
            <a:off x="493041" y="1848887"/>
            <a:ext cx="7823375"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600">
                <a:solidFill>
                  <a:schemeClr val="accent2"/>
                </a:solidFill>
                <a:latin typeface="Roboto"/>
                <a:ea typeface="Roboto"/>
                <a:cs typeface="Roboto"/>
                <a:sym typeface="Roboto"/>
              </a:rPr>
              <a:t>Quin és el tipus d’interès habitual d’una targeta de crèdit?</a:t>
            </a:r>
            <a:endParaRPr sz="2600">
              <a:solidFill>
                <a:schemeClr val="accent2"/>
              </a:solidFill>
              <a:latin typeface="Roboto"/>
              <a:ea typeface="Roboto"/>
              <a:cs typeface="Roboto"/>
              <a:sym typeface="Roboto"/>
            </a:endParaRPr>
          </a:p>
        </p:txBody>
      </p:sp>
      <p:sp>
        <p:nvSpPr>
          <p:cNvPr id="481" name="Google Shape;481;p4"/>
          <p:cNvSpPr/>
          <p:nvPr/>
        </p:nvSpPr>
        <p:spPr>
          <a:xfrm>
            <a:off x="755576" y="2741439"/>
            <a:ext cx="4572000"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rgbClr val="000000"/>
              </a:solidFill>
              <a:latin typeface="Open Sans"/>
              <a:ea typeface="Open Sans"/>
              <a:cs typeface="Open Sans"/>
              <a:sym typeface="Open Sans"/>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A</a:t>
            </a:r>
            <a:r>
              <a:rPr lang="ca-ES" sz="2400">
                <a:solidFill>
                  <a:srgbClr val="3F4A74"/>
                </a:solidFill>
                <a:latin typeface="Roboto"/>
                <a:ea typeface="Roboto"/>
                <a:cs typeface="Roboto"/>
                <a:sym typeface="Roboto"/>
              </a:rPr>
              <a:t>. 4% - 6%</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B</a:t>
            </a:r>
            <a:r>
              <a:rPr lang="ca-ES" sz="2400">
                <a:solidFill>
                  <a:srgbClr val="3F4A74"/>
                </a:solidFill>
                <a:latin typeface="Roboto"/>
                <a:ea typeface="Roboto"/>
                <a:cs typeface="Roboto"/>
                <a:sym typeface="Roboto"/>
              </a:rPr>
              <a:t>. 9% - 12%</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C</a:t>
            </a:r>
            <a:r>
              <a:rPr lang="ca-ES" sz="2400">
                <a:solidFill>
                  <a:srgbClr val="3F4A74"/>
                </a:solidFill>
                <a:latin typeface="Roboto"/>
                <a:ea typeface="Roboto"/>
                <a:cs typeface="Roboto"/>
                <a:sym typeface="Roboto"/>
              </a:rPr>
              <a:t>. 21% - 25%</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D</a:t>
            </a:r>
            <a:r>
              <a:rPr lang="ca-ES" sz="2400">
                <a:solidFill>
                  <a:srgbClr val="3F4A74"/>
                </a:solidFill>
                <a:latin typeface="Roboto"/>
                <a:ea typeface="Roboto"/>
                <a:cs typeface="Roboto"/>
                <a:sym typeface="Roboto"/>
              </a:rPr>
              <a:t>. 30% - 35%</a:t>
            </a:r>
            <a:endParaRPr/>
          </a:p>
        </p:txBody>
      </p:sp>
      <p:pic>
        <p:nvPicPr>
          <p:cNvPr id="482" name="Google Shape;482;p4"/>
          <p:cNvPicPr preferRelativeResize="0"/>
          <p:nvPr/>
        </p:nvPicPr>
        <p:blipFill rotWithShape="1">
          <a:blip r:embed="rId4">
            <a:alphaModFix/>
          </a:blip>
          <a:srcRect b="14165" l="0" r="0" t="7834"/>
          <a:stretch/>
        </p:blipFill>
        <p:spPr>
          <a:xfrm>
            <a:off x="4733192" y="3021265"/>
            <a:ext cx="3267808" cy="2548890"/>
          </a:xfrm>
          <a:prstGeom prst="rect">
            <a:avLst/>
          </a:prstGeom>
          <a:noFill/>
          <a:ln>
            <a:noFill/>
          </a:ln>
        </p:spPr>
      </p:pic>
      <p:sp>
        <p:nvSpPr>
          <p:cNvPr id="483" name="Google Shape;483;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5" name="Shape 855"/>
        <p:cNvGrpSpPr/>
        <p:nvPr/>
      </p:nvGrpSpPr>
      <p:grpSpPr>
        <a:xfrm>
          <a:off x="0" y="0"/>
          <a:ext cx="0" cy="0"/>
          <a:chOff x="0" y="0"/>
          <a:chExt cx="0" cy="0"/>
        </a:xfrm>
      </p:grpSpPr>
      <p:sp>
        <p:nvSpPr>
          <p:cNvPr id="856" name="Google Shape;856;p40"/>
          <p:cNvSpPr txBox="1"/>
          <p:nvPr/>
        </p:nvSpPr>
        <p:spPr>
          <a:xfrm>
            <a:off x="673100" y="596751"/>
            <a:ext cx="528703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4000">
                <a:solidFill>
                  <a:schemeClr val="dk2"/>
                </a:solidFill>
                <a:latin typeface="Roboto"/>
                <a:ea typeface="Roboto"/>
                <a:cs typeface="Roboto"/>
                <a:sym typeface="Roboto"/>
              </a:rPr>
              <a:t>Més informació</a:t>
            </a:r>
            <a:endParaRPr/>
          </a:p>
        </p:txBody>
      </p:sp>
      <p:sp>
        <p:nvSpPr>
          <p:cNvPr id="857" name="Google Shape;857;p40"/>
          <p:cNvSpPr txBox="1"/>
          <p:nvPr/>
        </p:nvSpPr>
        <p:spPr>
          <a:xfrm>
            <a:off x="1191521" y="1786126"/>
            <a:ext cx="5874875" cy="35855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400">
                <a:solidFill>
                  <a:srgbClr val="1F497D"/>
                </a:solidFill>
                <a:latin typeface="Roboto Light"/>
                <a:ea typeface="Roboto Light"/>
                <a:cs typeface="Roboto Light"/>
                <a:sym typeface="Roboto Light"/>
              </a:rPr>
              <a:t>Web Finanzas para todos </a:t>
            </a:r>
            <a:endParaRPr/>
          </a:p>
          <a:p>
            <a:pPr indent="0" lvl="0" marL="0" marR="0" rtl="0" algn="l">
              <a:spcBef>
                <a:spcPts val="600"/>
              </a:spcBef>
              <a:spcAft>
                <a:spcPts val="0"/>
              </a:spcAft>
              <a:buNone/>
            </a:pPr>
            <a:r>
              <a:rPr b="1" lang="ca-ES" sz="2400">
                <a:solidFill>
                  <a:srgbClr val="1F497D"/>
                </a:solidFill>
                <a:latin typeface="Roboto"/>
                <a:ea typeface="Roboto"/>
                <a:cs typeface="Roboto"/>
                <a:sym typeface="Roboto"/>
              </a:rPr>
              <a:t>www.finanzasparatodos.es</a:t>
            </a:r>
            <a:endParaRPr/>
          </a:p>
          <a:p>
            <a:pPr indent="0" lvl="0" marL="0" marR="0" rtl="0" algn="l">
              <a:spcBef>
                <a:spcPts val="600"/>
              </a:spcBef>
              <a:spcAft>
                <a:spcPts val="0"/>
              </a:spcAft>
              <a:buNone/>
            </a:pPr>
            <a:r>
              <a:t/>
            </a:r>
            <a:endParaRPr sz="2400">
              <a:solidFill>
                <a:srgbClr val="1F497D"/>
              </a:solidFill>
              <a:latin typeface="Roboto"/>
              <a:ea typeface="Roboto"/>
              <a:cs typeface="Roboto"/>
              <a:sym typeface="Roboto"/>
            </a:endParaRPr>
          </a:p>
          <a:p>
            <a:pPr indent="0" lvl="0" marL="0" marR="0" rtl="0" algn="l">
              <a:spcBef>
                <a:spcPts val="600"/>
              </a:spcBef>
              <a:spcAft>
                <a:spcPts val="0"/>
              </a:spcAft>
              <a:buNone/>
            </a:pPr>
            <a:r>
              <a:rPr lang="ca-ES" sz="2400">
                <a:solidFill>
                  <a:srgbClr val="1F497D"/>
                </a:solidFill>
                <a:latin typeface="Roboto Light"/>
                <a:ea typeface="Roboto Light"/>
                <a:cs typeface="Roboto Light"/>
                <a:sym typeface="Roboto Light"/>
              </a:rPr>
              <a:t>Portal de l’inversor</a:t>
            </a:r>
            <a:endParaRPr/>
          </a:p>
          <a:p>
            <a:pPr indent="0" lvl="0" marL="0" marR="0" rtl="0" algn="l">
              <a:spcBef>
                <a:spcPts val="600"/>
              </a:spcBef>
              <a:spcAft>
                <a:spcPts val="0"/>
              </a:spcAft>
              <a:buNone/>
            </a:pPr>
            <a:r>
              <a:rPr b="1" lang="ca-ES" sz="2400">
                <a:solidFill>
                  <a:srgbClr val="1F497D"/>
                </a:solidFill>
                <a:latin typeface="Roboto"/>
                <a:ea typeface="Roboto"/>
                <a:cs typeface="Roboto"/>
                <a:sym typeface="Roboto"/>
              </a:rPr>
              <a:t>www.cnmv.es/portalinversor</a:t>
            </a:r>
            <a:endParaRPr/>
          </a:p>
          <a:p>
            <a:pPr indent="0" lvl="0" marL="0" marR="0" rtl="0" algn="l">
              <a:spcBef>
                <a:spcPts val="600"/>
              </a:spcBef>
              <a:spcAft>
                <a:spcPts val="0"/>
              </a:spcAft>
              <a:buNone/>
            </a:pPr>
            <a:r>
              <a:t/>
            </a:r>
            <a:endParaRPr sz="2400">
              <a:solidFill>
                <a:srgbClr val="1F497D"/>
              </a:solidFill>
              <a:latin typeface="Roboto"/>
              <a:ea typeface="Roboto"/>
              <a:cs typeface="Roboto"/>
              <a:sym typeface="Roboto"/>
            </a:endParaRPr>
          </a:p>
          <a:p>
            <a:pPr indent="0" lvl="0" marL="0" marR="0" rtl="0" algn="l">
              <a:spcBef>
                <a:spcPts val="600"/>
              </a:spcBef>
              <a:spcAft>
                <a:spcPts val="0"/>
              </a:spcAft>
              <a:buNone/>
            </a:pPr>
            <a:r>
              <a:rPr lang="ca-ES" sz="2400">
                <a:solidFill>
                  <a:srgbClr val="1F497D"/>
                </a:solidFill>
                <a:latin typeface="Roboto Light"/>
                <a:ea typeface="Roboto Light"/>
                <a:cs typeface="Roboto Light"/>
                <a:sym typeface="Roboto Light"/>
              </a:rPr>
              <a:t>Portal del client bancari BdE</a:t>
            </a:r>
            <a:endParaRPr sz="2400">
              <a:solidFill>
                <a:srgbClr val="1F497D"/>
              </a:solidFill>
              <a:latin typeface="Roboto Light"/>
              <a:ea typeface="Roboto Light"/>
              <a:cs typeface="Roboto Light"/>
              <a:sym typeface="Roboto Light"/>
            </a:endParaRPr>
          </a:p>
          <a:p>
            <a:pPr indent="0" lvl="0" marL="0" marR="0" rtl="0" algn="l">
              <a:spcBef>
                <a:spcPts val="600"/>
              </a:spcBef>
              <a:spcAft>
                <a:spcPts val="0"/>
              </a:spcAft>
              <a:buNone/>
            </a:pPr>
            <a:r>
              <a:rPr b="1" lang="ca-ES" sz="2400">
                <a:solidFill>
                  <a:srgbClr val="1F497D"/>
                </a:solidFill>
                <a:latin typeface="Roboto"/>
                <a:ea typeface="Roboto"/>
                <a:cs typeface="Roboto"/>
                <a:sym typeface="Roboto"/>
              </a:rPr>
              <a:t>www.bde.es/clientebanca</a:t>
            </a:r>
            <a:endParaRPr/>
          </a:p>
        </p:txBody>
      </p:sp>
      <p:sp>
        <p:nvSpPr>
          <p:cNvPr id="858" name="Google Shape;858;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41"/>
          <p:cNvSpPr/>
          <p:nvPr/>
        </p:nvSpPr>
        <p:spPr>
          <a:xfrm>
            <a:off x="0" y="0"/>
            <a:ext cx="9144000" cy="6858000"/>
          </a:xfrm>
          <a:prstGeom prst="rect">
            <a:avLst/>
          </a:prstGeom>
          <a:solidFill>
            <a:srgbClr val="3F4A74"/>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64" name="Google Shape;864;p41"/>
          <p:cNvGrpSpPr/>
          <p:nvPr/>
        </p:nvGrpSpPr>
        <p:grpSpPr>
          <a:xfrm>
            <a:off x="3092826" y="2567217"/>
            <a:ext cx="2958348" cy="1723566"/>
            <a:chOff x="3053812" y="2492896"/>
            <a:chExt cx="2958348" cy="1723566"/>
          </a:xfrm>
        </p:grpSpPr>
        <p:pic>
          <p:nvPicPr>
            <p:cNvPr id="865" name="Google Shape;865;p41"/>
            <p:cNvPicPr preferRelativeResize="0"/>
            <p:nvPr/>
          </p:nvPicPr>
          <p:blipFill rotWithShape="1">
            <a:blip r:embed="rId3">
              <a:alphaModFix/>
            </a:blip>
            <a:srcRect b="0" l="1920" r="-1393" t="0"/>
            <a:stretch/>
          </p:blipFill>
          <p:spPr>
            <a:xfrm>
              <a:off x="3059832" y="2492896"/>
              <a:ext cx="2952328" cy="808136"/>
            </a:xfrm>
            <a:prstGeom prst="rect">
              <a:avLst/>
            </a:prstGeom>
            <a:noFill/>
            <a:ln>
              <a:noFill/>
            </a:ln>
          </p:spPr>
        </p:pic>
        <p:pic>
          <p:nvPicPr>
            <p:cNvPr id="866" name="Google Shape;866;p41"/>
            <p:cNvPicPr preferRelativeResize="0"/>
            <p:nvPr/>
          </p:nvPicPr>
          <p:blipFill rotWithShape="1">
            <a:blip r:embed="rId4">
              <a:alphaModFix/>
            </a:blip>
            <a:srcRect b="0" l="0" r="0" t="0"/>
            <a:stretch/>
          </p:blipFill>
          <p:spPr>
            <a:xfrm>
              <a:off x="3053812" y="3725441"/>
              <a:ext cx="2952328" cy="491021"/>
            </a:xfrm>
            <a:prstGeom prst="rect">
              <a:avLst/>
            </a:prstGeom>
            <a:noFill/>
            <a:ln>
              <a:noFill/>
            </a:ln>
          </p:spPr>
        </p:pic>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0" name="Shape 870"/>
        <p:cNvGrpSpPr/>
        <p:nvPr/>
      </p:nvGrpSpPr>
      <p:grpSpPr>
        <a:xfrm>
          <a:off x="0" y="0"/>
          <a:ext cx="0" cy="0"/>
          <a:chOff x="0" y="0"/>
          <a:chExt cx="0" cy="0"/>
        </a:xfrm>
      </p:grpSpPr>
      <p:sp>
        <p:nvSpPr>
          <p:cNvPr id="871" name="Google Shape;871;p42"/>
          <p:cNvSpPr txBox="1"/>
          <p:nvPr/>
        </p:nvSpPr>
        <p:spPr>
          <a:xfrm>
            <a:off x="673100" y="754844"/>
            <a:ext cx="528703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4000">
                <a:solidFill>
                  <a:schemeClr val="dk2"/>
                </a:solidFill>
                <a:latin typeface="Roboto"/>
                <a:ea typeface="Roboto"/>
                <a:cs typeface="Roboto"/>
                <a:sym typeface="Roboto"/>
              </a:rPr>
              <a:t>Consells de seguretat</a:t>
            </a:r>
            <a:endParaRPr/>
          </a:p>
        </p:txBody>
      </p:sp>
      <p:sp>
        <p:nvSpPr>
          <p:cNvPr id="872" name="Google Shape;872;p42"/>
          <p:cNvSpPr txBox="1"/>
          <p:nvPr/>
        </p:nvSpPr>
        <p:spPr>
          <a:xfrm>
            <a:off x="1124348" y="2052859"/>
            <a:ext cx="54288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800">
                <a:solidFill>
                  <a:srgbClr val="1F497D"/>
                </a:solidFill>
                <a:latin typeface="Roboto"/>
                <a:ea typeface="Roboto"/>
                <a:cs typeface="Roboto"/>
                <a:sym typeface="Roboto"/>
              </a:rPr>
              <a:t>- El número secret o número PIN</a:t>
            </a:r>
            <a:endParaRPr/>
          </a:p>
        </p:txBody>
      </p:sp>
      <p:pic>
        <p:nvPicPr>
          <p:cNvPr descr="Recurso 14.png" id="873" name="Google Shape;873;p42"/>
          <p:cNvPicPr preferRelativeResize="0"/>
          <p:nvPr/>
        </p:nvPicPr>
        <p:blipFill rotWithShape="1">
          <a:blip r:embed="rId4">
            <a:alphaModFix/>
          </a:blip>
          <a:srcRect b="0" l="0" r="0" t="0"/>
          <a:stretch/>
        </p:blipFill>
        <p:spPr>
          <a:xfrm>
            <a:off x="5818811" y="3531889"/>
            <a:ext cx="3094567" cy="2942522"/>
          </a:xfrm>
          <a:prstGeom prst="rect">
            <a:avLst/>
          </a:prstGeom>
          <a:noFill/>
          <a:ln>
            <a:noFill/>
          </a:ln>
        </p:spPr>
      </p:pic>
      <p:sp>
        <p:nvSpPr>
          <p:cNvPr id="874" name="Google Shape;874;p42"/>
          <p:cNvSpPr txBox="1"/>
          <p:nvPr/>
        </p:nvSpPr>
        <p:spPr>
          <a:xfrm>
            <a:off x="1124348" y="2869321"/>
            <a:ext cx="54288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800">
                <a:solidFill>
                  <a:srgbClr val="1F497D"/>
                </a:solidFill>
                <a:latin typeface="Roboto"/>
                <a:ea typeface="Roboto"/>
                <a:cs typeface="Roboto"/>
                <a:sym typeface="Roboto"/>
              </a:rPr>
              <a:t>- L’ús a caixers automàtics</a:t>
            </a:r>
            <a:endParaRPr/>
          </a:p>
        </p:txBody>
      </p:sp>
      <p:sp>
        <p:nvSpPr>
          <p:cNvPr id="875" name="Google Shape;875;p42"/>
          <p:cNvSpPr txBox="1"/>
          <p:nvPr/>
        </p:nvSpPr>
        <p:spPr>
          <a:xfrm>
            <a:off x="1124348" y="3685782"/>
            <a:ext cx="542885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800">
                <a:solidFill>
                  <a:srgbClr val="1F497D"/>
                </a:solidFill>
                <a:latin typeface="Roboto"/>
                <a:ea typeface="Roboto"/>
                <a:cs typeface="Roboto"/>
                <a:sym typeface="Roboto"/>
              </a:rPr>
              <a:t>- L’ús a comerços</a:t>
            </a:r>
            <a:endParaRPr/>
          </a:p>
        </p:txBody>
      </p:sp>
      <p:pic>
        <p:nvPicPr>
          <p:cNvPr id="876" name="Google Shape;876;p42"/>
          <p:cNvPicPr preferRelativeResize="0"/>
          <p:nvPr/>
        </p:nvPicPr>
        <p:blipFill rotWithShape="1">
          <a:blip r:embed="rId5">
            <a:alphaModFix/>
          </a:blip>
          <a:srcRect b="0" l="0" r="0" t="0"/>
          <a:stretch/>
        </p:blipFill>
        <p:spPr>
          <a:xfrm>
            <a:off x="471350" y="0"/>
            <a:ext cx="2206570" cy="1072807"/>
          </a:xfrm>
          <a:prstGeom prst="rect">
            <a:avLst/>
          </a:prstGeom>
          <a:noFill/>
          <a:ln>
            <a:noFill/>
          </a:ln>
        </p:spPr>
      </p:pic>
      <p:sp>
        <p:nvSpPr>
          <p:cNvPr id="877" name="Google Shape;877;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solidFill>
                  <a:srgbClr val="888888"/>
                </a:solidFill>
              </a:rPr>
              <a:t>‹#›</a:t>
            </a:fld>
            <a:endParaRPr>
              <a:solidFill>
                <a:srgbClr val="888888"/>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1" name="Shape 881"/>
        <p:cNvGrpSpPr/>
        <p:nvPr/>
      </p:nvGrpSpPr>
      <p:grpSpPr>
        <a:xfrm>
          <a:off x="0" y="0"/>
          <a:ext cx="0" cy="0"/>
          <a:chOff x="0" y="0"/>
          <a:chExt cx="0" cy="0"/>
        </a:xfrm>
      </p:grpSpPr>
      <p:sp>
        <p:nvSpPr>
          <p:cNvPr id="882" name="Google Shape;882;p43"/>
          <p:cNvSpPr txBox="1"/>
          <p:nvPr/>
        </p:nvSpPr>
        <p:spPr>
          <a:xfrm>
            <a:off x="855772" y="1701742"/>
            <a:ext cx="8083276"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600">
                <a:solidFill>
                  <a:srgbClr val="1F497D"/>
                </a:solidFill>
                <a:latin typeface="Roboto"/>
                <a:ea typeface="Roboto"/>
                <a:cs typeface="Roboto"/>
                <a:sym typeface="Roboto"/>
              </a:rPr>
              <a:t>També conegut com </a:t>
            </a:r>
            <a:r>
              <a:rPr lang="ca-ES" sz="2600">
                <a:solidFill>
                  <a:srgbClr val="F04E45"/>
                </a:solidFill>
                <a:latin typeface="Roboto"/>
                <a:ea typeface="Roboto"/>
                <a:cs typeface="Roboto"/>
                <a:sym typeface="Roboto"/>
              </a:rPr>
              <a:t>«estar en números vermells»</a:t>
            </a:r>
            <a:r>
              <a:rPr lang="ca-ES" sz="2600">
                <a:solidFill>
                  <a:srgbClr val="1F497D"/>
                </a:solidFill>
                <a:latin typeface="Roboto"/>
                <a:ea typeface="Roboto"/>
                <a:cs typeface="Roboto"/>
                <a:sym typeface="Roboto"/>
              </a:rPr>
              <a:t>.</a:t>
            </a:r>
            <a:endParaRPr/>
          </a:p>
        </p:txBody>
      </p:sp>
      <p:sp>
        <p:nvSpPr>
          <p:cNvPr id="883" name="Google Shape;883;p43"/>
          <p:cNvSpPr txBox="1"/>
          <p:nvPr/>
        </p:nvSpPr>
        <p:spPr>
          <a:xfrm>
            <a:off x="673100" y="754844"/>
            <a:ext cx="528703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4000">
                <a:solidFill>
                  <a:schemeClr val="dk2"/>
                </a:solidFill>
                <a:latin typeface="Roboto"/>
                <a:ea typeface="Roboto"/>
                <a:cs typeface="Roboto"/>
                <a:sym typeface="Roboto"/>
              </a:rPr>
              <a:t>El descobert</a:t>
            </a:r>
            <a:endParaRPr/>
          </a:p>
        </p:txBody>
      </p:sp>
      <p:pic>
        <p:nvPicPr>
          <p:cNvPr descr="Recurso 12.png" id="884" name="Google Shape;884;p43"/>
          <p:cNvPicPr preferRelativeResize="0"/>
          <p:nvPr/>
        </p:nvPicPr>
        <p:blipFill rotWithShape="1">
          <a:blip r:embed="rId4">
            <a:alphaModFix/>
          </a:blip>
          <a:srcRect b="0" l="0" r="0" t="0"/>
          <a:stretch/>
        </p:blipFill>
        <p:spPr>
          <a:xfrm>
            <a:off x="6941908" y="4580850"/>
            <a:ext cx="2007452" cy="2007452"/>
          </a:xfrm>
          <a:prstGeom prst="rect">
            <a:avLst/>
          </a:prstGeom>
          <a:noFill/>
          <a:ln>
            <a:noFill/>
          </a:ln>
        </p:spPr>
      </p:pic>
      <p:sp>
        <p:nvSpPr>
          <p:cNvPr id="885" name="Google Shape;885;p43"/>
          <p:cNvSpPr txBox="1"/>
          <p:nvPr/>
        </p:nvSpPr>
        <p:spPr>
          <a:xfrm>
            <a:off x="832164" y="4269489"/>
            <a:ext cx="7389580"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600">
                <a:solidFill>
                  <a:srgbClr val="1F497D"/>
                </a:solidFill>
                <a:latin typeface="Roboto"/>
                <a:ea typeface="Roboto"/>
                <a:cs typeface="Roboto"/>
                <a:sym typeface="Roboto"/>
              </a:rPr>
              <a:t>- Rebuts domiciliats com l’assegurança anual del cotxe, quotes d’associacions, etc.).</a:t>
            </a:r>
            <a:endParaRPr/>
          </a:p>
        </p:txBody>
      </p:sp>
      <p:sp>
        <p:nvSpPr>
          <p:cNvPr id="886" name="Google Shape;886;p43"/>
          <p:cNvSpPr txBox="1"/>
          <p:nvPr/>
        </p:nvSpPr>
        <p:spPr>
          <a:xfrm>
            <a:off x="855772" y="2980335"/>
            <a:ext cx="738958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600">
                <a:solidFill>
                  <a:srgbClr val="1F497D"/>
                </a:solidFill>
                <a:latin typeface="Roboto"/>
                <a:ea typeface="Roboto"/>
                <a:cs typeface="Roboto"/>
                <a:sym typeface="Roboto"/>
              </a:rPr>
              <a:t>- sol ser extremadament car.</a:t>
            </a:r>
            <a:endParaRPr/>
          </a:p>
        </p:txBody>
      </p:sp>
      <p:sp>
        <p:nvSpPr>
          <p:cNvPr id="887" name="Google Shape;887;p43"/>
          <p:cNvSpPr/>
          <p:nvPr/>
        </p:nvSpPr>
        <p:spPr>
          <a:xfrm>
            <a:off x="855771" y="3735274"/>
            <a:ext cx="5407427"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600">
                <a:solidFill>
                  <a:srgbClr val="1F497D"/>
                </a:solidFill>
                <a:latin typeface="Roboto"/>
                <a:ea typeface="Roboto"/>
                <a:cs typeface="Roboto"/>
                <a:sym typeface="Roboto"/>
              </a:rPr>
              <a:t>Atenció</a:t>
            </a:r>
            <a:r>
              <a:rPr b="1" lang="ca-ES" sz="2600">
                <a:solidFill>
                  <a:srgbClr val="1F497D"/>
                </a:solidFill>
                <a:latin typeface="Roboto Light"/>
                <a:ea typeface="Roboto Light"/>
                <a:cs typeface="Roboto Light"/>
                <a:sym typeface="Roboto Light"/>
              </a:rPr>
              <a:t> </a:t>
            </a:r>
            <a:r>
              <a:rPr lang="ca-ES" sz="2600">
                <a:solidFill>
                  <a:srgbClr val="1F497D"/>
                </a:solidFill>
                <a:latin typeface="Roboto"/>
                <a:ea typeface="Roboto"/>
                <a:cs typeface="Roboto"/>
                <a:sym typeface="Roboto"/>
              </a:rPr>
              <a:t>amb: </a:t>
            </a:r>
            <a:endParaRPr/>
          </a:p>
        </p:txBody>
      </p:sp>
      <p:sp>
        <p:nvSpPr>
          <p:cNvPr id="888" name="Google Shape;888;p43"/>
          <p:cNvSpPr txBox="1"/>
          <p:nvPr/>
        </p:nvSpPr>
        <p:spPr>
          <a:xfrm>
            <a:off x="855772" y="2446120"/>
            <a:ext cx="738958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600">
                <a:solidFill>
                  <a:srgbClr val="1F497D"/>
                </a:solidFill>
                <a:latin typeface="Roboto"/>
                <a:ea typeface="Roboto"/>
                <a:cs typeface="Roboto"/>
                <a:sym typeface="Roboto"/>
              </a:rPr>
              <a:t>S’ha d’evitar sempre, ja que:</a:t>
            </a:r>
            <a:endParaRPr/>
          </a:p>
        </p:txBody>
      </p:sp>
      <p:sp>
        <p:nvSpPr>
          <p:cNvPr id="889" name="Google Shape;889;p43"/>
          <p:cNvSpPr txBox="1"/>
          <p:nvPr/>
        </p:nvSpPr>
        <p:spPr>
          <a:xfrm>
            <a:off x="832164" y="5250356"/>
            <a:ext cx="738958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600">
                <a:solidFill>
                  <a:srgbClr val="1F497D"/>
                </a:solidFill>
                <a:latin typeface="Roboto"/>
                <a:ea typeface="Roboto"/>
                <a:cs typeface="Roboto"/>
                <a:sym typeface="Roboto"/>
              </a:rPr>
              <a:t>- Tenir més d’un compte al mateix banc.</a:t>
            </a:r>
            <a:endParaRPr/>
          </a:p>
        </p:txBody>
      </p:sp>
      <p:pic>
        <p:nvPicPr>
          <p:cNvPr id="890" name="Google Shape;890;p43"/>
          <p:cNvPicPr preferRelativeResize="0"/>
          <p:nvPr/>
        </p:nvPicPr>
        <p:blipFill rotWithShape="1">
          <a:blip r:embed="rId5">
            <a:alphaModFix/>
          </a:blip>
          <a:srcRect b="0" l="0" r="0" t="0"/>
          <a:stretch/>
        </p:blipFill>
        <p:spPr>
          <a:xfrm>
            <a:off x="471350" y="0"/>
            <a:ext cx="2206570" cy="1072807"/>
          </a:xfrm>
          <a:prstGeom prst="rect">
            <a:avLst/>
          </a:prstGeom>
          <a:noFill/>
          <a:ln>
            <a:noFill/>
          </a:ln>
        </p:spPr>
      </p:pic>
      <p:sp>
        <p:nvSpPr>
          <p:cNvPr id="891" name="Google Shape;891;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solidFill>
                  <a:srgbClr val="888888"/>
                </a:solidFill>
              </a:rPr>
              <a:t>‹#›</a:t>
            </a:fld>
            <a:endParaRPr>
              <a:solidFill>
                <a:srgbClr val="888888"/>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5" name="Shape 895"/>
        <p:cNvGrpSpPr/>
        <p:nvPr/>
      </p:nvGrpSpPr>
      <p:grpSpPr>
        <a:xfrm>
          <a:off x="0" y="0"/>
          <a:ext cx="0" cy="0"/>
          <a:chOff x="0" y="0"/>
          <a:chExt cx="0" cy="0"/>
        </a:xfrm>
      </p:grpSpPr>
      <p:sp>
        <p:nvSpPr>
          <p:cNvPr id="896" name="Google Shape;896;p44"/>
          <p:cNvSpPr txBox="1"/>
          <p:nvPr/>
        </p:nvSpPr>
        <p:spPr>
          <a:xfrm>
            <a:off x="673100" y="754844"/>
            <a:ext cx="528703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4000">
                <a:solidFill>
                  <a:schemeClr val="dk2"/>
                </a:solidFill>
                <a:latin typeface="Roboto"/>
                <a:ea typeface="Roboto"/>
                <a:cs typeface="Roboto"/>
                <a:sym typeface="Roboto"/>
              </a:rPr>
              <a:t>El préstec personal</a:t>
            </a:r>
            <a:endParaRPr/>
          </a:p>
        </p:txBody>
      </p:sp>
      <p:sp>
        <p:nvSpPr>
          <p:cNvPr id="897" name="Google Shape;897;p44"/>
          <p:cNvSpPr txBox="1"/>
          <p:nvPr/>
        </p:nvSpPr>
        <p:spPr>
          <a:xfrm>
            <a:off x="1001515" y="2054561"/>
            <a:ext cx="6928539"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800">
                <a:solidFill>
                  <a:srgbClr val="1F497D"/>
                </a:solidFill>
                <a:latin typeface="Roboto"/>
                <a:ea typeface="Roboto"/>
                <a:cs typeface="Roboto"/>
                <a:sym typeface="Roboto"/>
              </a:rPr>
              <a:t>- Només s’ha de demanar la quantitat que es necessiti.</a:t>
            </a:r>
            <a:endParaRPr/>
          </a:p>
        </p:txBody>
      </p:sp>
      <p:pic>
        <p:nvPicPr>
          <p:cNvPr descr="Recurso 15.png" id="898" name="Google Shape;898;p44"/>
          <p:cNvPicPr preferRelativeResize="0"/>
          <p:nvPr/>
        </p:nvPicPr>
        <p:blipFill rotWithShape="1">
          <a:blip r:embed="rId4">
            <a:alphaModFix/>
          </a:blip>
          <a:srcRect b="0" l="0" r="0" t="0"/>
          <a:stretch/>
        </p:blipFill>
        <p:spPr>
          <a:xfrm>
            <a:off x="6296866" y="4144438"/>
            <a:ext cx="2438400" cy="2296219"/>
          </a:xfrm>
          <a:prstGeom prst="rect">
            <a:avLst/>
          </a:prstGeom>
          <a:noFill/>
          <a:ln>
            <a:noFill/>
          </a:ln>
        </p:spPr>
      </p:pic>
      <p:sp>
        <p:nvSpPr>
          <p:cNvPr id="899" name="Google Shape;899;p44"/>
          <p:cNvSpPr txBox="1"/>
          <p:nvPr/>
        </p:nvSpPr>
        <p:spPr>
          <a:xfrm>
            <a:off x="1001515" y="3402670"/>
            <a:ext cx="6928539"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800">
                <a:solidFill>
                  <a:srgbClr val="1F497D"/>
                </a:solidFill>
                <a:latin typeface="Roboto"/>
                <a:ea typeface="Roboto"/>
                <a:cs typeface="Roboto"/>
                <a:sym typeface="Roboto"/>
              </a:rPr>
              <a:t>- Poden existir diferències importants entre les ofertes de les diferents entitats.</a:t>
            </a:r>
            <a:endParaRPr/>
          </a:p>
        </p:txBody>
      </p:sp>
      <p:pic>
        <p:nvPicPr>
          <p:cNvPr id="900" name="Google Shape;900;p44"/>
          <p:cNvPicPr preferRelativeResize="0"/>
          <p:nvPr/>
        </p:nvPicPr>
        <p:blipFill rotWithShape="1">
          <a:blip r:embed="rId5">
            <a:alphaModFix/>
          </a:blip>
          <a:srcRect b="0" l="0" r="0" t="0"/>
          <a:stretch/>
        </p:blipFill>
        <p:spPr>
          <a:xfrm>
            <a:off x="471350" y="0"/>
            <a:ext cx="2206570" cy="1072807"/>
          </a:xfrm>
          <a:prstGeom prst="rect">
            <a:avLst/>
          </a:prstGeom>
          <a:noFill/>
          <a:ln>
            <a:noFill/>
          </a:ln>
        </p:spPr>
      </p:pic>
      <p:sp>
        <p:nvSpPr>
          <p:cNvPr id="901" name="Google Shape;901;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5" name="Shape 905"/>
        <p:cNvGrpSpPr/>
        <p:nvPr/>
      </p:nvGrpSpPr>
      <p:grpSpPr>
        <a:xfrm>
          <a:off x="0" y="0"/>
          <a:ext cx="0" cy="0"/>
          <a:chOff x="0" y="0"/>
          <a:chExt cx="0" cy="0"/>
        </a:xfrm>
      </p:grpSpPr>
      <p:sp>
        <p:nvSpPr>
          <p:cNvPr id="906" name="Google Shape;906;p45"/>
          <p:cNvSpPr txBox="1"/>
          <p:nvPr/>
        </p:nvSpPr>
        <p:spPr>
          <a:xfrm>
            <a:off x="673100" y="817908"/>
            <a:ext cx="7029073"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800">
                <a:solidFill>
                  <a:schemeClr val="dk2"/>
                </a:solidFill>
                <a:latin typeface="Roboto"/>
                <a:ea typeface="Roboto"/>
                <a:cs typeface="Roboto"/>
                <a:sym typeface="Roboto"/>
              </a:rPr>
              <a:t>Si haig de demanar un préstec de 3.000 € en quotes mensuals i un interès del 12%; quin préstec triaré? </a:t>
            </a:r>
            <a:endParaRPr/>
          </a:p>
        </p:txBody>
      </p:sp>
      <p:graphicFrame>
        <p:nvGraphicFramePr>
          <p:cNvPr id="907" name="Google Shape;907;p45"/>
          <p:cNvGraphicFramePr/>
          <p:nvPr/>
        </p:nvGraphicFramePr>
        <p:xfrm>
          <a:off x="819807" y="2607060"/>
          <a:ext cx="3000000" cy="3000000"/>
        </p:xfrm>
        <a:graphic>
          <a:graphicData uri="http://schemas.openxmlformats.org/drawingml/2006/table">
            <a:tbl>
              <a:tblPr bandRow="1" firstRow="1">
                <a:noFill/>
                <a:tableStyleId>{5AD0F517-F2FA-4749-B51A-9A4AE8D52994}</a:tableStyleId>
              </a:tblPr>
              <a:tblGrid>
                <a:gridCol w="1414900"/>
                <a:gridCol w="1772725"/>
                <a:gridCol w="1593825"/>
                <a:gridCol w="1799900"/>
                <a:gridCol w="1387750"/>
              </a:tblGrid>
              <a:tr h="545575">
                <a:tc>
                  <a:txBody>
                    <a:bodyPr/>
                    <a:lstStyle/>
                    <a:p>
                      <a:pPr indent="0" lvl="0" marL="0" marR="0" rtl="0" algn="ctr">
                        <a:spcBef>
                          <a:spcPts val="0"/>
                        </a:spcBef>
                        <a:spcAft>
                          <a:spcPts val="0"/>
                        </a:spcAft>
                        <a:buNone/>
                      </a:pPr>
                      <a:r>
                        <a:rPr b="1" lang="ca-ES" sz="2000" u="none" cap="none" strike="noStrike">
                          <a:latin typeface="Roboto"/>
                          <a:ea typeface="Roboto"/>
                          <a:cs typeface="Roboto"/>
                          <a:sym typeface="Roboto"/>
                        </a:rPr>
                        <a:t>Anys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rgbClr val="3F4A74"/>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3F4A74"/>
                      </a:solidFill>
                      <a:prstDash val="solid"/>
                      <a:round/>
                      <a:headEnd len="sm" w="sm" type="none"/>
                      <a:tailEnd len="sm" w="sm" type="none"/>
                    </a:lnB>
                    <a:solidFill>
                      <a:srgbClr val="3F4A74"/>
                    </a:solidFill>
                  </a:tcPr>
                </a:tc>
                <a:tc>
                  <a:txBody>
                    <a:bodyPr/>
                    <a:lstStyle/>
                    <a:p>
                      <a:pPr indent="0" lvl="0" marL="0" marR="0" rtl="0" algn="ctr">
                        <a:spcBef>
                          <a:spcPts val="0"/>
                        </a:spcBef>
                        <a:spcAft>
                          <a:spcPts val="0"/>
                        </a:spcAft>
                        <a:buNone/>
                      </a:pPr>
                      <a:r>
                        <a:rPr b="1" lang="ca-ES" sz="2000" u="none" cap="none" strike="noStrike">
                          <a:solidFill>
                            <a:schemeClr val="lt1"/>
                          </a:solidFill>
                          <a:latin typeface="Roboto"/>
                          <a:ea typeface="Roboto"/>
                          <a:cs typeface="Roboto"/>
                          <a:sym typeface="Roboto"/>
                        </a:rPr>
                        <a:t>Quota</a:t>
                      </a:r>
                      <a:endParaRPr/>
                    </a:p>
                  </a:txBody>
                  <a:tcPr marT="45725" marB="45725" marR="91450" marL="91450" anchor="ctr">
                    <a:lnL cap="flat" cmpd="sng" w="12700">
                      <a:solidFill>
                        <a:srgbClr val="3F4A74"/>
                      </a:solidFill>
                      <a:prstDash val="solid"/>
                      <a:round/>
                      <a:headEnd len="sm" w="sm" type="none"/>
                      <a:tailEnd len="sm" w="sm" type="none"/>
                    </a:lnL>
                    <a:lnR cap="flat" cmpd="sng" w="12700">
                      <a:solidFill>
                        <a:srgbClr val="3F4A74"/>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3F4A74"/>
                      </a:solidFill>
                      <a:prstDash val="solid"/>
                      <a:round/>
                      <a:headEnd len="sm" w="sm" type="none"/>
                      <a:tailEnd len="sm" w="sm" type="none"/>
                    </a:lnB>
                    <a:solidFill>
                      <a:srgbClr val="3F4A74"/>
                    </a:solidFill>
                  </a:tcPr>
                </a:tc>
                <a:tc>
                  <a:txBody>
                    <a:bodyPr/>
                    <a:lstStyle/>
                    <a:p>
                      <a:pPr indent="0" lvl="0" marL="0" marR="0" rtl="0" algn="ctr">
                        <a:spcBef>
                          <a:spcPts val="0"/>
                        </a:spcBef>
                        <a:spcAft>
                          <a:spcPts val="0"/>
                        </a:spcAft>
                        <a:buNone/>
                      </a:pPr>
                      <a:r>
                        <a:rPr b="1" lang="ca-ES" sz="2000" u="none" cap="none" strike="noStrike">
                          <a:latin typeface="Roboto"/>
                          <a:ea typeface="Roboto"/>
                          <a:cs typeface="Roboto"/>
                          <a:sym typeface="Roboto"/>
                        </a:rPr>
                        <a:t>TAE</a:t>
                      </a:r>
                      <a:endParaRPr/>
                    </a:p>
                  </a:txBody>
                  <a:tcPr marT="45725" marB="45725" marR="91450" marL="91450" anchor="ctr">
                    <a:lnL cap="flat" cmpd="sng" w="12700">
                      <a:solidFill>
                        <a:srgbClr val="3F4A74"/>
                      </a:solidFill>
                      <a:prstDash val="solid"/>
                      <a:round/>
                      <a:headEnd len="sm" w="sm" type="none"/>
                      <a:tailEnd len="sm" w="sm" type="none"/>
                    </a:lnL>
                    <a:lnR cap="flat" cmpd="sng" w="12700">
                      <a:solidFill>
                        <a:srgbClr val="3F4A74"/>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3F4A74"/>
                      </a:solidFill>
                      <a:prstDash val="solid"/>
                      <a:round/>
                      <a:headEnd len="sm" w="sm" type="none"/>
                      <a:tailEnd len="sm" w="sm" type="none"/>
                    </a:lnB>
                    <a:solidFill>
                      <a:srgbClr val="3F4A74"/>
                    </a:solidFill>
                  </a:tcPr>
                </a:tc>
                <a:tc>
                  <a:txBody>
                    <a:bodyPr/>
                    <a:lstStyle/>
                    <a:p>
                      <a:pPr indent="0" lvl="0" marL="0" marR="0" rtl="0" algn="ctr">
                        <a:spcBef>
                          <a:spcPts val="0"/>
                        </a:spcBef>
                        <a:spcAft>
                          <a:spcPts val="0"/>
                        </a:spcAft>
                        <a:buNone/>
                      </a:pPr>
                      <a:r>
                        <a:rPr b="1" lang="ca-ES" sz="2000" u="none" cap="none" strike="noStrike">
                          <a:latin typeface="Roboto"/>
                          <a:ea typeface="Roboto"/>
                          <a:cs typeface="Roboto"/>
                          <a:sym typeface="Roboto"/>
                        </a:rPr>
                        <a:t>Pagament total</a:t>
                      </a:r>
                      <a:endParaRPr/>
                    </a:p>
                  </a:txBody>
                  <a:tcPr marT="45725" marB="45725" marR="91450" marL="91450" anchor="ctr">
                    <a:lnL cap="flat" cmpd="sng" w="12700">
                      <a:solidFill>
                        <a:srgbClr val="3F4A74"/>
                      </a:solidFill>
                      <a:prstDash val="solid"/>
                      <a:round/>
                      <a:headEnd len="sm" w="sm" type="none"/>
                      <a:tailEnd len="sm" w="sm" type="none"/>
                    </a:lnL>
                    <a:lnR cap="flat" cmpd="sng" w="12700">
                      <a:solidFill>
                        <a:srgbClr val="3F4A74"/>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3F4A74"/>
                      </a:solidFill>
                      <a:prstDash val="solid"/>
                      <a:round/>
                      <a:headEnd len="sm" w="sm" type="none"/>
                      <a:tailEnd len="sm" w="sm" type="none"/>
                    </a:lnB>
                    <a:solidFill>
                      <a:srgbClr val="3F4A74"/>
                    </a:solidFill>
                  </a:tcPr>
                </a:tc>
                <a:tc>
                  <a:txBody>
                    <a:bodyPr/>
                    <a:lstStyle/>
                    <a:p>
                      <a:pPr indent="0" lvl="0" marL="0" marR="0" rtl="0" algn="ctr">
                        <a:spcBef>
                          <a:spcPts val="0"/>
                        </a:spcBef>
                        <a:spcAft>
                          <a:spcPts val="0"/>
                        </a:spcAft>
                        <a:buNone/>
                      </a:pPr>
                      <a:r>
                        <a:rPr b="1" lang="ca-ES" sz="2000" u="none" cap="none" strike="noStrike">
                          <a:latin typeface="Roboto"/>
                          <a:ea typeface="Roboto"/>
                          <a:cs typeface="Roboto"/>
                          <a:sym typeface="Roboto"/>
                        </a:rPr>
                        <a:t>Interessos</a:t>
                      </a:r>
                      <a:endParaRPr/>
                    </a:p>
                  </a:txBody>
                  <a:tcPr marT="45725" marB="45725" marR="91450" marL="91450" anchor="ctr">
                    <a:lnL cap="flat" cmpd="sng" w="12700">
                      <a:solidFill>
                        <a:srgbClr val="3F4A74"/>
                      </a:solidFill>
                      <a:prstDash val="solid"/>
                      <a:round/>
                      <a:headEnd len="sm" w="sm" type="none"/>
                      <a:tailEnd len="sm" w="sm" type="none"/>
                    </a:lnL>
                    <a:lnR cap="flat" cmpd="sng" w="12700">
                      <a:solidFill>
                        <a:srgbClr val="3F4A74"/>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3F4A74"/>
                      </a:solidFill>
                      <a:prstDash val="solid"/>
                      <a:round/>
                      <a:headEnd len="sm" w="sm" type="none"/>
                      <a:tailEnd len="sm" w="sm" type="none"/>
                    </a:lnB>
                    <a:solidFill>
                      <a:srgbClr val="3F4A74"/>
                    </a:solidFill>
                  </a:tcPr>
                </a:tc>
              </a:tr>
              <a:tr h="576000">
                <a:tc>
                  <a:txBody>
                    <a:bodyPr/>
                    <a:lstStyle/>
                    <a:p>
                      <a:pPr indent="0" lvl="0" marL="0" marR="0" rtl="0" algn="ctr">
                        <a:spcBef>
                          <a:spcPts val="0"/>
                        </a:spcBef>
                        <a:spcAft>
                          <a:spcPts val="0"/>
                        </a:spcAft>
                        <a:buNone/>
                      </a:pPr>
                      <a:r>
                        <a:rPr b="1" lang="ca-ES" sz="2000" u="none" cap="none" strike="noStrike">
                          <a:solidFill>
                            <a:srgbClr val="3F4A74"/>
                          </a:solidFill>
                          <a:latin typeface="Roboto"/>
                          <a:ea typeface="Roboto"/>
                          <a:cs typeface="Roboto"/>
                          <a:sym typeface="Roboto"/>
                        </a:rPr>
                        <a:t>2</a:t>
                      </a:r>
                      <a:endParaRPr/>
                    </a:p>
                  </a:txBody>
                  <a:tcPr marT="45725" marB="45725" marR="91450" marL="91450" anchor="ctr">
                    <a:lnT cap="flat" cmpd="sng" w="12700">
                      <a:solidFill>
                        <a:srgbClr val="3F4A74"/>
                      </a:solidFill>
                      <a:prstDash val="solid"/>
                      <a:round/>
                      <a:headEnd len="sm" w="sm" type="none"/>
                      <a:tailEnd len="sm" w="sm" type="none"/>
                    </a:lnT>
                  </a:tcPr>
                </a:tc>
                <a:tc>
                  <a:txBody>
                    <a:bodyPr/>
                    <a:lstStyle/>
                    <a:p>
                      <a:pPr indent="0" lvl="0" marL="0" marR="0" rtl="0" algn="ctr">
                        <a:spcBef>
                          <a:spcPts val="0"/>
                        </a:spcBef>
                        <a:spcAft>
                          <a:spcPts val="0"/>
                        </a:spcAft>
                        <a:buNone/>
                      </a:pPr>
                      <a:r>
                        <a:rPr b="1" lang="ca-ES" sz="2000" u="none" cap="none" strike="noStrike">
                          <a:solidFill>
                            <a:srgbClr val="3F4A74"/>
                          </a:solidFill>
                          <a:latin typeface="Roboto"/>
                          <a:ea typeface="Roboto"/>
                          <a:cs typeface="Roboto"/>
                          <a:sym typeface="Roboto"/>
                        </a:rPr>
                        <a:t>141,22</a:t>
                      </a:r>
                      <a:endParaRPr/>
                    </a:p>
                  </a:txBody>
                  <a:tcPr marT="45725" marB="45725" marR="91450" marL="91450" anchor="ctr">
                    <a:lnT cap="flat" cmpd="sng" w="12700">
                      <a:solidFill>
                        <a:srgbClr val="3F4A74"/>
                      </a:solidFill>
                      <a:prstDash val="solid"/>
                      <a:round/>
                      <a:headEnd len="sm" w="sm" type="none"/>
                      <a:tailEnd len="sm" w="sm" type="none"/>
                    </a:lnT>
                  </a:tcPr>
                </a:tc>
                <a:tc>
                  <a:txBody>
                    <a:bodyPr/>
                    <a:lstStyle/>
                    <a:p>
                      <a:pPr indent="0" lvl="0" marL="0" marR="0" rtl="0" algn="ctr">
                        <a:spcBef>
                          <a:spcPts val="0"/>
                        </a:spcBef>
                        <a:spcAft>
                          <a:spcPts val="0"/>
                        </a:spcAft>
                        <a:buNone/>
                      </a:pPr>
                      <a:r>
                        <a:rPr b="1" lang="ca-ES" sz="2000" u="none" cap="none" strike="noStrike">
                          <a:solidFill>
                            <a:srgbClr val="3F4A74"/>
                          </a:solidFill>
                          <a:latin typeface="Roboto"/>
                          <a:ea typeface="Roboto"/>
                          <a:cs typeface="Roboto"/>
                          <a:sym typeface="Roboto"/>
                        </a:rPr>
                        <a:t>12,68%</a:t>
                      </a:r>
                      <a:endParaRPr/>
                    </a:p>
                  </a:txBody>
                  <a:tcPr marT="45725" marB="45725" marR="91450" marL="91450" anchor="ctr">
                    <a:lnT cap="flat" cmpd="sng" w="12700">
                      <a:solidFill>
                        <a:srgbClr val="3F4A74"/>
                      </a:solidFill>
                      <a:prstDash val="solid"/>
                      <a:round/>
                      <a:headEnd len="sm" w="sm" type="none"/>
                      <a:tailEnd len="sm" w="sm" type="none"/>
                    </a:lnT>
                  </a:tcPr>
                </a:tc>
                <a:tc>
                  <a:txBody>
                    <a:bodyPr/>
                    <a:lstStyle/>
                    <a:p>
                      <a:pPr indent="0" lvl="0" marL="0" marR="0" rtl="0" algn="ctr">
                        <a:spcBef>
                          <a:spcPts val="0"/>
                        </a:spcBef>
                        <a:spcAft>
                          <a:spcPts val="0"/>
                        </a:spcAft>
                        <a:buNone/>
                      </a:pPr>
                      <a:r>
                        <a:t/>
                      </a:r>
                      <a:endParaRPr b="1" sz="2000" u="none" cap="none" strike="noStrike">
                        <a:latin typeface="Roboto"/>
                        <a:ea typeface="Roboto"/>
                        <a:cs typeface="Roboto"/>
                        <a:sym typeface="Roboto"/>
                      </a:endParaRPr>
                    </a:p>
                  </a:txBody>
                  <a:tcPr marT="45725" marB="45725" marR="91450" marL="91450" anchor="ctr">
                    <a:lnT cap="flat" cmpd="sng" w="12700">
                      <a:solidFill>
                        <a:srgbClr val="3F4A74"/>
                      </a:solidFill>
                      <a:prstDash val="solid"/>
                      <a:round/>
                      <a:headEnd len="sm" w="sm" type="none"/>
                      <a:tailEnd len="sm" w="sm" type="none"/>
                    </a:lnT>
                  </a:tcPr>
                </a:tc>
                <a:tc>
                  <a:txBody>
                    <a:bodyPr/>
                    <a:lstStyle/>
                    <a:p>
                      <a:pPr indent="0" lvl="0" marL="0" marR="0" rtl="0" algn="ctr">
                        <a:spcBef>
                          <a:spcPts val="0"/>
                        </a:spcBef>
                        <a:spcAft>
                          <a:spcPts val="0"/>
                        </a:spcAft>
                        <a:buNone/>
                      </a:pPr>
                      <a:r>
                        <a:t/>
                      </a:r>
                      <a:endParaRPr b="1" sz="2000" u="none" cap="none" strike="noStrike">
                        <a:latin typeface="Roboto"/>
                        <a:ea typeface="Roboto"/>
                        <a:cs typeface="Roboto"/>
                        <a:sym typeface="Roboto"/>
                      </a:endParaRPr>
                    </a:p>
                  </a:txBody>
                  <a:tcPr marT="45725" marB="45725" marR="91450" marL="91450" anchor="ctr">
                    <a:lnT cap="flat" cmpd="sng" w="12700">
                      <a:solidFill>
                        <a:srgbClr val="3F4A74"/>
                      </a:solidFill>
                      <a:prstDash val="solid"/>
                      <a:round/>
                      <a:headEnd len="sm" w="sm" type="none"/>
                      <a:tailEnd len="sm" w="sm" type="none"/>
                    </a:lnT>
                  </a:tcPr>
                </a:tc>
              </a:tr>
              <a:tr h="576000">
                <a:tc>
                  <a:txBody>
                    <a:bodyPr/>
                    <a:lstStyle/>
                    <a:p>
                      <a:pPr indent="0" lvl="0" marL="0" marR="0" rtl="0" algn="ctr">
                        <a:spcBef>
                          <a:spcPts val="0"/>
                        </a:spcBef>
                        <a:spcAft>
                          <a:spcPts val="0"/>
                        </a:spcAft>
                        <a:buNone/>
                      </a:pPr>
                      <a:r>
                        <a:rPr b="1" lang="ca-ES" sz="2000" u="none" cap="none" strike="noStrike">
                          <a:solidFill>
                            <a:srgbClr val="3F4A74"/>
                          </a:solidFill>
                          <a:latin typeface="Roboto"/>
                          <a:ea typeface="Roboto"/>
                          <a:cs typeface="Roboto"/>
                          <a:sym typeface="Roboto"/>
                        </a:rPr>
                        <a:t>3</a:t>
                      </a:r>
                      <a:endParaRPr b="1" sz="2000" u="none" cap="none" strike="noStrike">
                        <a:solidFill>
                          <a:srgbClr val="3F4A74"/>
                        </a:solidFill>
                        <a:latin typeface="Roboto"/>
                        <a:ea typeface="Roboto"/>
                        <a:cs typeface="Roboto"/>
                        <a:sym typeface="Roboto"/>
                      </a:endParaRPr>
                    </a:p>
                  </a:txBody>
                  <a:tcPr marT="45725" marB="45725" marR="91450" marL="91450" anchor="ctr"/>
                </a:tc>
                <a:tc>
                  <a:txBody>
                    <a:bodyPr/>
                    <a:lstStyle/>
                    <a:p>
                      <a:pPr indent="0" lvl="0" marL="0" marR="0" rtl="0" algn="ctr">
                        <a:spcBef>
                          <a:spcPts val="0"/>
                        </a:spcBef>
                        <a:spcAft>
                          <a:spcPts val="0"/>
                        </a:spcAft>
                        <a:buNone/>
                      </a:pPr>
                      <a:r>
                        <a:rPr b="1" lang="ca-ES" sz="2000" u="none" cap="none" strike="noStrike">
                          <a:solidFill>
                            <a:srgbClr val="3F4A74"/>
                          </a:solidFill>
                          <a:latin typeface="Roboto"/>
                          <a:ea typeface="Roboto"/>
                          <a:cs typeface="Roboto"/>
                          <a:sym typeface="Roboto"/>
                        </a:rPr>
                        <a:t>99,64</a:t>
                      </a:r>
                      <a:endParaRPr/>
                    </a:p>
                  </a:txBody>
                  <a:tcPr marT="45725" marB="45725" marR="91450" marL="91450" anchor="ctr"/>
                </a:tc>
                <a:tc>
                  <a:txBody>
                    <a:bodyPr/>
                    <a:lstStyle/>
                    <a:p>
                      <a:pPr indent="0" lvl="0" marL="0" marR="0" rtl="0" algn="ctr">
                        <a:lnSpc>
                          <a:spcPct val="100000"/>
                        </a:lnSpc>
                        <a:spcBef>
                          <a:spcPts val="0"/>
                        </a:spcBef>
                        <a:spcAft>
                          <a:spcPts val="0"/>
                        </a:spcAft>
                        <a:buClr>
                          <a:srgbClr val="3F4A74"/>
                        </a:buClr>
                        <a:buSzPts val="2000"/>
                        <a:buFont typeface="Roboto"/>
                        <a:buNone/>
                      </a:pPr>
                      <a:r>
                        <a:rPr b="1" lang="ca-ES" sz="2000" u="none" cap="none" strike="noStrike">
                          <a:solidFill>
                            <a:srgbClr val="3F4A74"/>
                          </a:solidFill>
                          <a:latin typeface="Roboto"/>
                          <a:ea typeface="Roboto"/>
                          <a:cs typeface="Roboto"/>
                          <a:sym typeface="Roboto"/>
                        </a:rPr>
                        <a:t>12,68%</a:t>
                      </a:r>
                      <a:endParaRPr/>
                    </a:p>
                  </a:txBody>
                  <a:tcPr marT="45725" marB="45725" marR="91450" marL="91450" anchor="ctr"/>
                </a:tc>
                <a:tc>
                  <a:txBody>
                    <a:bodyPr/>
                    <a:lstStyle/>
                    <a:p>
                      <a:pPr indent="0" lvl="0" marL="0" marR="0" rtl="0" algn="ctr">
                        <a:spcBef>
                          <a:spcPts val="0"/>
                        </a:spcBef>
                        <a:spcAft>
                          <a:spcPts val="0"/>
                        </a:spcAft>
                        <a:buNone/>
                      </a:pPr>
                      <a:r>
                        <a:t/>
                      </a:r>
                      <a:endParaRPr b="1" sz="2000" u="none" cap="none" strike="noStrike">
                        <a:latin typeface="Roboto"/>
                        <a:ea typeface="Roboto"/>
                        <a:cs typeface="Roboto"/>
                        <a:sym typeface="Roboto"/>
                      </a:endParaRPr>
                    </a:p>
                  </a:txBody>
                  <a:tcPr marT="45725" marB="45725" marR="91450" marL="91450" anchor="ctr"/>
                </a:tc>
                <a:tc>
                  <a:txBody>
                    <a:bodyPr/>
                    <a:lstStyle/>
                    <a:p>
                      <a:pPr indent="0" lvl="0" marL="0" marR="0" rtl="0" algn="ctr">
                        <a:spcBef>
                          <a:spcPts val="0"/>
                        </a:spcBef>
                        <a:spcAft>
                          <a:spcPts val="0"/>
                        </a:spcAft>
                        <a:buNone/>
                      </a:pPr>
                      <a:r>
                        <a:t/>
                      </a:r>
                      <a:endParaRPr b="1" sz="2000" u="none" cap="none" strike="noStrike">
                        <a:latin typeface="Roboto"/>
                        <a:ea typeface="Roboto"/>
                        <a:cs typeface="Roboto"/>
                        <a:sym typeface="Roboto"/>
                      </a:endParaRPr>
                    </a:p>
                  </a:txBody>
                  <a:tcPr marT="45725" marB="45725" marR="91450" marL="91450" anchor="ctr"/>
                </a:tc>
              </a:tr>
              <a:tr h="576000">
                <a:tc>
                  <a:txBody>
                    <a:bodyPr/>
                    <a:lstStyle/>
                    <a:p>
                      <a:pPr indent="0" lvl="0" marL="0" marR="0" rtl="0" algn="ctr">
                        <a:spcBef>
                          <a:spcPts val="0"/>
                        </a:spcBef>
                        <a:spcAft>
                          <a:spcPts val="0"/>
                        </a:spcAft>
                        <a:buNone/>
                      </a:pPr>
                      <a:r>
                        <a:rPr b="1" lang="ca-ES" sz="2000" u="none" cap="none" strike="noStrike">
                          <a:solidFill>
                            <a:srgbClr val="3F4A74"/>
                          </a:solidFill>
                          <a:latin typeface="Roboto"/>
                          <a:ea typeface="Roboto"/>
                          <a:cs typeface="Roboto"/>
                          <a:sym typeface="Roboto"/>
                        </a:rPr>
                        <a:t>4</a:t>
                      </a:r>
                      <a:endParaRPr b="1" sz="2000" u="none" cap="none" strike="noStrike">
                        <a:solidFill>
                          <a:srgbClr val="3F4A74"/>
                        </a:solidFill>
                        <a:latin typeface="Roboto"/>
                        <a:ea typeface="Roboto"/>
                        <a:cs typeface="Roboto"/>
                        <a:sym typeface="Roboto"/>
                      </a:endParaRPr>
                    </a:p>
                  </a:txBody>
                  <a:tcPr marT="45725" marB="45725" marR="91450" marL="91450" anchor="ctr"/>
                </a:tc>
                <a:tc>
                  <a:txBody>
                    <a:bodyPr/>
                    <a:lstStyle/>
                    <a:p>
                      <a:pPr indent="0" lvl="0" marL="0" marR="0" rtl="0" algn="ctr">
                        <a:spcBef>
                          <a:spcPts val="0"/>
                        </a:spcBef>
                        <a:spcAft>
                          <a:spcPts val="0"/>
                        </a:spcAft>
                        <a:buNone/>
                      </a:pPr>
                      <a:r>
                        <a:rPr b="1" lang="ca-ES" sz="2000" u="none" cap="none" strike="noStrike">
                          <a:solidFill>
                            <a:srgbClr val="3F4A74"/>
                          </a:solidFill>
                          <a:latin typeface="Roboto"/>
                          <a:ea typeface="Roboto"/>
                          <a:cs typeface="Roboto"/>
                          <a:sym typeface="Roboto"/>
                        </a:rPr>
                        <a:t>79,00</a:t>
                      </a:r>
                      <a:endParaRPr/>
                    </a:p>
                  </a:txBody>
                  <a:tcPr marT="45725" marB="45725" marR="91450" marL="91450" anchor="ctr"/>
                </a:tc>
                <a:tc>
                  <a:txBody>
                    <a:bodyPr/>
                    <a:lstStyle/>
                    <a:p>
                      <a:pPr indent="0" lvl="0" marL="0" marR="0" rtl="0" algn="ctr">
                        <a:lnSpc>
                          <a:spcPct val="100000"/>
                        </a:lnSpc>
                        <a:spcBef>
                          <a:spcPts val="0"/>
                        </a:spcBef>
                        <a:spcAft>
                          <a:spcPts val="0"/>
                        </a:spcAft>
                        <a:buClr>
                          <a:srgbClr val="3F4A74"/>
                        </a:buClr>
                        <a:buSzPts val="2000"/>
                        <a:buFont typeface="Roboto"/>
                        <a:buNone/>
                      </a:pPr>
                      <a:r>
                        <a:rPr b="1" lang="ca-ES" sz="2000" u="none" cap="none" strike="noStrike">
                          <a:solidFill>
                            <a:srgbClr val="3F4A74"/>
                          </a:solidFill>
                          <a:latin typeface="Roboto"/>
                          <a:ea typeface="Roboto"/>
                          <a:cs typeface="Roboto"/>
                          <a:sym typeface="Roboto"/>
                        </a:rPr>
                        <a:t>12,68%</a:t>
                      </a:r>
                      <a:endParaRPr/>
                    </a:p>
                  </a:txBody>
                  <a:tcPr marT="45725" marB="45725" marR="91450" marL="91450" anchor="ctr"/>
                </a:tc>
                <a:tc>
                  <a:txBody>
                    <a:bodyPr/>
                    <a:lstStyle/>
                    <a:p>
                      <a:pPr indent="0" lvl="0" marL="0" marR="0" rtl="0" algn="ctr">
                        <a:spcBef>
                          <a:spcPts val="0"/>
                        </a:spcBef>
                        <a:spcAft>
                          <a:spcPts val="0"/>
                        </a:spcAft>
                        <a:buNone/>
                      </a:pPr>
                      <a:r>
                        <a:t/>
                      </a:r>
                      <a:endParaRPr b="1" sz="2000" u="none" cap="none" strike="noStrike">
                        <a:latin typeface="Roboto"/>
                        <a:ea typeface="Roboto"/>
                        <a:cs typeface="Roboto"/>
                        <a:sym typeface="Roboto"/>
                      </a:endParaRPr>
                    </a:p>
                  </a:txBody>
                  <a:tcPr marT="45725" marB="45725" marR="91450" marL="91450" anchor="ctr"/>
                </a:tc>
                <a:tc>
                  <a:txBody>
                    <a:bodyPr/>
                    <a:lstStyle/>
                    <a:p>
                      <a:pPr indent="0" lvl="0" marL="0" marR="0" rtl="0" algn="ctr">
                        <a:spcBef>
                          <a:spcPts val="0"/>
                        </a:spcBef>
                        <a:spcAft>
                          <a:spcPts val="0"/>
                        </a:spcAft>
                        <a:buNone/>
                      </a:pPr>
                      <a:r>
                        <a:t/>
                      </a:r>
                      <a:endParaRPr b="1" sz="2000" u="none" cap="none" strike="noStrike">
                        <a:latin typeface="Roboto"/>
                        <a:ea typeface="Roboto"/>
                        <a:cs typeface="Roboto"/>
                        <a:sym typeface="Roboto"/>
                      </a:endParaRPr>
                    </a:p>
                  </a:txBody>
                  <a:tcPr marT="45725" marB="45725" marR="91450" marL="91450" anchor="ctr"/>
                </a:tc>
              </a:tr>
              <a:tr h="576000">
                <a:tc>
                  <a:txBody>
                    <a:bodyPr/>
                    <a:lstStyle/>
                    <a:p>
                      <a:pPr indent="0" lvl="0" marL="0" marR="0" rtl="0" algn="ctr">
                        <a:spcBef>
                          <a:spcPts val="0"/>
                        </a:spcBef>
                        <a:spcAft>
                          <a:spcPts val="0"/>
                        </a:spcAft>
                        <a:buNone/>
                      </a:pPr>
                      <a:r>
                        <a:rPr b="1" lang="ca-ES" sz="2000" u="none" cap="none" strike="noStrike">
                          <a:solidFill>
                            <a:srgbClr val="3F4A74"/>
                          </a:solidFill>
                          <a:latin typeface="Roboto"/>
                          <a:ea typeface="Roboto"/>
                          <a:cs typeface="Roboto"/>
                          <a:sym typeface="Roboto"/>
                        </a:rPr>
                        <a:t>5</a:t>
                      </a:r>
                      <a:endParaRPr b="1" sz="2000" u="none" cap="none" strike="noStrike">
                        <a:solidFill>
                          <a:srgbClr val="3F4A74"/>
                        </a:solidFill>
                        <a:latin typeface="Roboto"/>
                        <a:ea typeface="Roboto"/>
                        <a:cs typeface="Roboto"/>
                        <a:sym typeface="Roboto"/>
                      </a:endParaRPr>
                    </a:p>
                  </a:txBody>
                  <a:tcPr marT="45725" marB="45725" marR="91450" marL="91450" anchor="ctr"/>
                </a:tc>
                <a:tc>
                  <a:txBody>
                    <a:bodyPr/>
                    <a:lstStyle/>
                    <a:p>
                      <a:pPr indent="0" lvl="0" marL="0" marR="0" rtl="0" algn="ctr">
                        <a:spcBef>
                          <a:spcPts val="0"/>
                        </a:spcBef>
                        <a:spcAft>
                          <a:spcPts val="0"/>
                        </a:spcAft>
                        <a:buNone/>
                      </a:pPr>
                      <a:r>
                        <a:rPr b="1" lang="ca-ES" sz="2000" u="none" cap="none" strike="noStrike">
                          <a:solidFill>
                            <a:srgbClr val="3F4A74"/>
                          </a:solidFill>
                          <a:latin typeface="Roboto"/>
                          <a:ea typeface="Roboto"/>
                          <a:cs typeface="Roboto"/>
                          <a:sym typeface="Roboto"/>
                        </a:rPr>
                        <a:t>66,73</a:t>
                      </a:r>
                      <a:endParaRPr/>
                    </a:p>
                  </a:txBody>
                  <a:tcPr marT="45725" marB="45725" marR="91450" marL="91450" anchor="ctr"/>
                </a:tc>
                <a:tc>
                  <a:txBody>
                    <a:bodyPr/>
                    <a:lstStyle/>
                    <a:p>
                      <a:pPr indent="0" lvl="0" marL="0" marR="0" rtl="0" algn="ctr">
                        <a:lnSpc>
                          <a:spcPct val="100000"/>
                        </a:lnSpc>
                        <a:spcBef>
                          <a:spcPts val="0"/>
                        </a:spcBef>
                        <a:spcAft>
                          <a:spcPts val="0"/>
                        </a:spcAft>
                        <a:buClr>
                          <a:srgbClr val="3F4A74"/>
                        </a:buClr>
                        <a:buSzPts val="2000"/>
                        <a:buFont typeface="Roboto"/>
                        <a:buNone/>
                      </a:pPr>
                      <a:r>
                        <a:rPr b="1" lang="ca-ES" sz="2000" u="none" cap="none" strike="noStrike">
                          <a:solidFill>
                            <a:srgbClr val="3F4A74"/>
                          </a:solidFill>
                          <a:latin typeface="Roboto"/>
                          <a:ea typeface="Roboto"/>
                          <a:cs typeface="Roboto"/>
                          <a:sym typeface="Roboto"/>
                        </a:rPr>
                        <a:t>12,68%</a:t>
                      </a:r>
                      <a:endParaRPr/>
                    </a:p>
                  </a:txBody>
                  <a:tcPr marT="45725" marB="45725" marR="91450" marL="91450" anchor="ctr"/>
                </a:tc>
                <a:tc>
                  <a:txBody>
                    <a:bodyPr/>
                    <a:lstStyle/>
                    <a:p>
                      <a:pPr indent="0" lvl="0" marL="0" marR="0" rtl="0" algn="ctr">
                        <a:spcBef>
                          <a:spcPts val="0"/>
                        </a:spcBef>
                        <a:spcAft>
                          <a:spcPts val="0"/>
                        </a:spcAft>
                        <a:buNone/>
                      </a:pPr>
                      <a:r>
                        <a:t/>
                      </a:r>
                      <a:endParaRPr b="1" sz="2000" u="none" cap="none" strike="noStrike">
                        <a:latin typeface="Roboto"/>
                        <a:ea typeface="Roboto"/>
                        <a:cs typeface="Roboto"/>
                        <a:sym typeface="Roboto"/>
                      </a:endParaRPr>
                    </a:p>
                  </a:txBody>
                  <a:tcPr marT="45725" marB="45725" marR="91450" marL="91450" anchor="ctr"/>
                </a:tc>
                <a:tc>
                  <a:txBody>
                    <a:bodyPr/>
                    <a:lstStyle/>
                    <a:p>
                      <a:pPr indent="0" lvl="0" marL="0" marR="0" rtl="0" algn="ctr">
                        <a:spcBef>
                          <a:spcPts val="0"/>
                        </a:spcBef>
                        <a:spcAft>
                          <a:spcPts val="0"/>
                        </a:spcAft>
                        <a:buNone/>
                      </a:pPr>
                      <a:r>
                        <a:t/>
                      </a:r>
                      <a:endParaRPr b="1" sz="2000" u="none" cap="none" strike="noStrike">
                        <a:latin typeface="Roboto"/>
                        <a:ea typeface="Roboto"/>
                        <a:cs typeface="Roboto"/>
                        <a:sym typeface="Roboto"/>
                      </a:endParaRPr>
                    </a:p>
                  </a:txBody>
                  <a:tcPr marT="45725" marB="45725" marR="91450" marL="91450" anchor="ctr"/>
                </a:tc>
              </a:tr>
            </a:tbl>
          </a:graphicData>
        </a:graphic>
      </p:graphicFrame>
      <p:graphicFrame>
        <p:nvGraphicFramePr>
          <p:cNvPr id="908" name="Google Shape;908;p45"/>
          <p:cNvGraphicFramePr/>
          <p:nvPr/>
        </p:nvGraphicFramePr>
        <p:xfrm>
          <a:off x="5707116" y="3383356"/>
          <a:ext cx="3000000" cy="3000000"/>
        </p:xfrm>
        <a:graphic>
          <a:graphicData uri="http://schemas.openxmlformats.org/drawingml/2006/table">
            <a:tbl>
              <a:tblPr bandRow="1" firstRow="1">
                <a:noFill/>
                <a:tableStyleId>{5AD0F517-F2FA-4749-B51A-9A4AE8D52994}</a:tableStyleId>
              </a:tblPr>
              <a:tblGrid>
                <a:gridCol w="1508875"/>
                <a:gridCol w="1508875"/>
              </a:tblGrid>
              <a:tr h="370850">
                <a:tc>
                  <a:txBody>
                    <a:bodyPr/>
                    <a:lstStyle/>
                    <a:p>
                      <a:pPr indent="0" lvl="0" marL="0" marR="0" rtl="0" algn="ctr">
                        <a:spcBef>
                          <a:spcPts val="0"/>
                        </a:spcBef>
                        <a:spcAft>
                          <a:spcPts val="0"/>
                        </a:spcAft>
                        <a:buNone/>
                      </a:pPr>
                      <a:r>
                        <a:rPr lang="ca-ES" sz="2000" u="none" cap="none" strike="noStrike">
                          <a:solidFill>
                            <a:srgbClr val="3F4A74"/>
                          </a:solidFill>
                          <a:latin typeface="Roboto"/>
                          <a:ea typeface="Roboto"/>
                          <a:cs typeface="Roboto"/>
                          <a:sym typeface="Roboto"/>
                        </a:rPr>
                        <a:t>3.389,29</a:t>
                      </a:r>
                      <a:endParaRPr sz="2000" u="none" cap="none" strike="noStrike">
                        <a:solidFill>
                          <a:srgbClr val="3F4A74"/>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ca-ES" sz="2000" u="none" cap="none" strike="noStrike">
                          <a:solidFill>
                            <a:srgbClr val="3F4A74"/>
                          </a:solidFill>
                          <a:latin typeface="Roboto"/>
                          <a:ea typeface="Roboto"/>
                          <a:cs typeface="Roboto"/>
                          <a:sym typeface="Roboto"/>
                        </a:rPr>
                        <a:t>389,29</a:t>
                      </a:r>
                      <a:endParaRPr sz="2000" u="none" cap="none" strike="noStrike">
                        <a:solidFill>
                          <a:srgbClr val="3F4A74"/>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909" name="Google Shape;909;p45"/>
          <p:cNvGraphicFramePr/>
          <p:nvPr/>
        </p:nvGraphicFramePr>
        <p:xfrm>
          <a:off x="5695740" y="3958844"/>
          <a:ext cx="3000000" cy="3000000"/>
        </p:xfrm>
        <a:graphic>
          <a:graphicData uri="http://schemas.openxmlformats.org/drawingml/2006/table">
            <a:tbl>
              <a:tblPr bandRow="1" firstRow="1">
                <a:noFill/>
                <a:tableStyleId>{5AD0F517-F2FA-4749-B51A-9A4AE8D52994}</a:tableStyleId>
              </a:tblPr>
              <a:tblGrid>
                <a:gridCol w="1508875"/>
                <a:gridCol w="1508875"/>
              </a:tblGrid>
              <a:tr h="370850">
                <a:tc>
                  <a:txBody>
                    <a:bodyPr/>
                    <a:lstStyle/>
                    <a:p>
                      <a:pPr indent="0" lvl="0" marL="0" marR="0" rtl="0" algn="ctr">
                        <a:spcBef>
                          <a:spcPts val="0"/>
                        </a:spcBef>
                        <a:spcAft>
                          <a:spcPts val="0"/>
                        </a:spcAft>
                        <a:buNone/>
                      </a:pPr>
                      <a:r>
                        <a:rPr lang="ca-ES" sz="2000" u="none" cap="none" strike="noStrike">
                          <a:solidFill>
                            <a:srgbClr val="3F4A74"/>
                          </a:solidFill>
                          <a:latin typeface="Roboto"/>
                          <a:ea typeface="Roboto"/>
                          <a:cs typeface="Roboto"/>
                          <a:sym typeface="Roboto"/>
                        </a:rPr>
                        <a:t>3.587,15</a:t>
                      </a:r>
                      <a:endParaRPr sz="2000" u="none" cap="none" strike="noStrike">
                        <a:solidFill>
                          <a:srgbClr val="3F4A74"/>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ca-ES" sz="2000" u="none" cap="none" strike="noStrike">
                          <a:solidFill>
                            <a:srgbClr val="3F4A74"/>
                          </a:solidFill>
                          <a:latin typeface="Roboto"/>
                          <a:ea typeface="Roboto"/>
                          <a:cs typeface="Roboto"/>
                          <a:sym typeface="Roboto"/>
                        </a:rPr>
                        <a:t>587,15</a:t>
                      </a:r>
                      <a:endParaRPr sz="2000" u="none" cap="none" strike="noStrike">
                        <a:solidFill>
                          <a:srgbClr val="3F4A74"/>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910" name="Google Shape;910;p45"/>
          <p:cNvGraphicFramePr/>
          <p:nvPr/>
        </p:nvGraphicFramePr>
        <p:xfrm>
          <a:off x="5711660" y="4534332"/>
          <a:ext cx="3000000" cy="3000000"/>
        </p:xfrm>
        <a:graphic>
          <a:graphicData uri="http://schemas.openxmlformats.org/drawingml/2006/table">
            <a:tbl>
              <a:tblPr bandRow="1" firstRow="1">
                <a:noFill/>
                <a:tableStyleId>{5AD0F517-F2FA-4749-B51A-9A4AE8D52994}</a:tableStyleId>
              </a:tblPr>
              <a:tblGrid>
                <a:gridCol w="1508875"/>
                <a:gridCol w="1508875"/>
              </a:tblGrid>
              <a:tr h="370850">
                <a:tc>
                  <a:txBody>
                    <a:bodyPr/>
                    <a:lstStyle/>
                    <a:p>
                      <a:pPr indent="0" lvl="0" marL="0" marR="0" rtl="0" algn="ctr">
                        <a:spcBef>
                          <a:spcPts val="0"/>
                        </a:spcBef>
                        <a:spcAft>
                          <a:spcPts val="0"/>
                        </a:spcAft>
                        <a:buNone/>
                      </a:pPr>
                      <a:r>
                        <a:rPr lang="ca-ES" sz="2000" u="none" cap="none" strike="noStrike">
                          <a:solidFill>
                            <a:srgbClr val="3F4A74"/>
                          </a:solidFill>
                          <a:latin typeface="Roboto"/>
                          <a:ea typeface="Roboto"/>
                          <a:cs typeface="Roboto"/>
                          <a:sym typeface="Roboto"/>
                        </a:rPr>
                        <a:t>3.792,07</a:t>
                      </a:r>
                      <a:endParaRPr sz="2000" u="none" cap="none" strike="noStrike">
                        <a:solidFill>
                          <a:srgbClr val="3F4A74"/>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ca-ES" sz="2000" u="none" cap="none" strike="noStrike">
                          <a:solidFill>
                            <a:srgbClr val="3F4A74"/>
                          </a:solidFill>
                          <a:latin typeface="Roboto"/>
                          <a:ea typeface="Roboto"/>
                          <a:cs typeface="Roboto"/>
                          <a:sym typeface="Roboto"/>
                        </a:rPr>
                        <a:t>792,07</a:t>
                      </a:r>
                      <a:endParaRPr sz="2000" u="none" cap="none" strike="noStrike">
                        <a:solidFill>
                          <a:srgbClr val="3F4A74"/>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911" name="Google Shape;911;p45"/>
          <p:cNvGraphicFramePr/>
          <p:nvPr/>
        </p:nvGraphicFramePr>
        <p:xfrm>
          <a:off x="5713932" y="5109820"/>
          <a:ext cx="3000000" cy="3000000"/>
        </p:xfrm>
        <a:graphic>
          <a:graphicData uri="http://schemas.openxmlformats.org/drawingml/2006/table">
            <a:tbl>
              <a:tblPr bandRow="1" firstRow="1">
                <a:noFill/>
                <a:tableStyleId>{5AD0F517-F2FA-4749-B51A-9A4AE8D52994}</a:tableStyleId>
              </a:tblPr>
              <a:tblGrid>
                <a:gridCol w="1508875"/>
                <a:gridCol w="1508875"/>
              </a:tblGrid>
              <a:tr h="370850">
                <a:tc>
                  <a:txBody>
                    <a:bodyPr/>
                    <a:lstStyle/>
                    <a:p>
                      <a:pPr indent="0" lvl="0" marL="0" marR="0" rtl="0" algn="ctr">
                        <a:spcBef>
                          <a:spcPts val="0"/>
                        </a:spcBef>
                        <a:spcAft>
                          <a:spcPts val="0"/>
                        </a:spcAft>
                        <a:buNone/>
                      </a:pPr>
                      <a:r>
                        <a:rPr lang="ca-ES" sz="2000" u="none" cap="none" strike="noStrike">
                          <a:solidFill>
                            <a:srgbClr val="3F4A74"/>
                          </a:solidFill>
                          <a:latin typeface="Roboto"/>
                          <a:ea typeface="Roboto"/>
                          <a:cs typeface="Roboto"/>
                          <a:sym typeface="Roboto"/>
                        </a:rPr>
                        <a:t>4.004,00</a:t>
                      </a:r>
                      <a:endParaRPr sz="2000" u="none" cap="none" strike="noStrike">
                        <a:solidFill>
                          <a:srgbClr val="3F4A74"/>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None/>
                      </a:pPr>
                      <a:r>
                        <a:rPr lang="ca-ES" sz="2000" u="none" cap="none" strike="noStrike">
                          <a:solidFill>
                            <a:srgbClr val="3F4A74"/>
                          </a:solidFill>
                          <a:latin typeface="Roboto"/>
                          <a:ea typeface="Roboto"/>
                          <a:cs typeface="Roboto"/>
                          <a:sym typeface="Roboto"/>
                        </a:rPr>
                        <a:t>1.004,00</a:t>
                      </a:r>
                      <a:endParaRPr sz="2000" u="none" cap="none" strike="noStrike">
                        <a:solidFill>
                          <a:srgbClr val="3F4A74"/>
                        </a:solidFill>
                        <a:latin typeface="Roboto"/>
                        <a:ea typeface="Roboto"/>
                        <a:cs typeface="Roboto"/>
                        <a:sym typeface="Roboto"/>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descr="Captura de pantalla 2014-12-08 23.41.32.png" id="912" name="Google Shape;912;p45">
            <a:hlinkClick r:id="rId4"/>
          </p:cNvPr>
          <p:cNvPicPr preferRelativeResize="0"/>
          <p:nvPr/>
        </p:nvPicPr>
        <p:blipFill rotWithShape="1">
          <a:blip r:embed="rId5">
            <a:alphaModFix/>
          </a:blip>
          <a:srcRect b="0" l="0" r="0" t="0"/>
          <a:stretch/>
        </p:blipFill>
        <p:spPr>
          <a:xfrm>
            <a:off x="7702173" y="6273957"/>
            <a:ext cx="1209600" cy="363541"/>
          </a:xfrm>
          <a:prstGeom prst="rect">
            <a:avLst/>
          </a:prstGeom>
          <a:noFill/>
          <a:ln>
            <a:noFill/>
          </a:ln>
        </p:spPr>
      </p:pic>
      <p:pic>
        <p:nvPicPr>
          <p:cNvPr id="913" name="Google Shape;913;p45"/>
          <p:cNvPicPr preferRelativeResize="0"/>
          <p:nvPr/>
        </p:nvPicPr>
        <p:blipFill rotWithShape="1">
          <a:blip r:embed="rId6">
            <a:alphaModFix/>
          </a:blip>
          <a:srcRect b="0" l="0" r="0" t="0"/>
          <a:stretch/>
        </p:blipFill>
        <p:spPr>
          <a:xfrm>
            <a:off x="502342" y="136551"/>
            <a:ext cx="2206570" cy="1072807"/>
          </a:xfrm>
          <a:prstGeom prst="rect">
            <a:avLst/>
          </a:prstGeom>
          <a:noFill/>
          <a:ln>
            <a:noFill/>
          </a:ln>
        </p:spPr>
      </p:pic>
      <p:sp>
        <p:nvSpPr>
          <p:cNvPr id="914" name="Google Shape;914;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8" name="Shape 918"/>
        <p:cNvGrpSpPr/>
        <p:nvPr/>
      </p:nvGrpSpPr>
      <p:grpSpPr>
        <a:xfrm>
          <a:off x="0" y="0"/>
          <a:ext cx="0" cy="0"/>
          <a:chOff x="0" y="0"/>
          <a:chExt cx="0" cy="0"/>
        </a:xfrm>
      </p:grpSpPr>
      <p:sp>
        <p:nvSpPr>
          <p:cNvPr id="919" name="Google Shape;919;p46"/>
          <p:cNvSpPr txBox="1"/>
          <p:nvPr/>
        </p:nvSpPr>
        <p:spPr>
          <a:xfrm>
            <a:off x="616378" y="2133600"/>
            <a:ext cx="7099300" cy="41549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400">
                <a:solidFill>
                  <a:srgbClr val="1F497D"/>
                </a:solidFill>
                <a:latin typeface="Roboto"/>
                <a:ea typeface="Roboto"/>
                <a:cs typeface="Roboto"/>
                <a:sym typeface="Roboto"/>
              </a:rPr>
              <a:t>Opció A. </a:t>
            </a:r>
            <a:r>
              <a:rPr lang="ca-ES" sz="2400">
                <a:solidFill>
                  <a:srgbClr val="1F497D"/>
                </a:solidFill>
                <a:latin typeface="Roboto"/>
                <a:ea typeface="Roboto"/>
                <a:cs typeface="Roboto"/>
                <a:sym typeface="Roboto"/>
              </a:rPr>
              <a:t>Préstec de 5.000 € a un any amb un tipus d’interès nominal (TIN) del 8%, sense comissions d’obertura.</a:t>
            </a:r>
            <a:br>
              <a:rPr lang="ca-ES" sz="2400">
                <a:solidFill>
                  <a:srgbClr val="1F497D"/>
                </a:solidFill>
                <a:latin typeface="Roboto"/>
                <a:ea typeface="Roboto"/>
                <a:cs typeface="Roboto"/>
                <a:sym typeface="Roboto"/>
              </a:rPr>
            </a:br>
            <a:endParaRPr sz="2400">
              <a:solidFill>
                <a:srgbClr val="1F497D"/>
              </a:solidFill>
              <a:latin typeface="Roboto"/>
              <a:ea typeface="Roboto"/>
              <a:cs typeface="Roboto"/>
              <a:sym typeface="Roboto"/>
            </a:endParaRPr>
          </a:p>
          <a:p>
            <a:pPr indent="0" lvl="0" marL="0" marR="0" rtl="0" algn="l">
              <a:spcBef>
                <a:spcPts val="0"/>
              </a:spcBef>
              <a:spcAft>
                <a:spcPts val="0"/>
              </a:spcAft>
              <a:buNone/>
            </a:pPr>
            <a:r>
              <a:rPr b="1" lang="ca-ES" sz="2400">
                <a:solidFill>
                  <a:srgbClr val="1F497D"/>
                </a:solidFill>
                <a:latin typeface="Roboto"/>
                <a:ea typeface="Roboto"/>
                <a:cs typeface="Roboto"/>
                <a:sym typeface="Roboto"/>
              </a:rPr>
              <a:t>Opció B. </a:t>
            </a:r>
            <a:r>
              <a:rPr lang="ca-ES" sz="2400">
                <a:solidFill>
                  <a:srgbClr val="1F497D"/>
                </a:solidFill>
                <a:latin typeface="Roboto"/>
                <a:ea typeface="Roboto"/>
                <a:cs typeface="Roboto"/>
                <a:sym typeface="Roboto"/>
              </a:rPr>
              <a:t>Préstec de 5.000 € a un any amb un tipus d’interès nominal (TIN) del 7% i unes comissions d’obertura de 50 €.</a:t>
            </a:r>
            <a:br>
              <a:rPr lang="ca-ES" sz="2400">
                <a:solidFill>
                  <a:srgbClr val="1F497D"/>
                </a:solidFill>
                <a:latin typeface="Roboto"/>
                <a:ea typeface="Roboto"/>
                <a:cs typeface="Roboto"/>
                <a:sym typeface="Roboto"/>
              </a:rPr>
            </a:br>
            <a:endParaRPr sz="2400">
              <a:solidFill>
                <a:srgbClr val="1F497D"/>
              </a:solidFill>
              <a:latin typeface="Roboto"/>
              <a:ea typeface="Roboto"/>
              <a:cs typeface="Roboto"/>
              <a:sym typeface="Roboto"/>
            </a:endParaRPr>
          </a:p>
          <a:p>
            <a:pPr indent="0" lvl="0" marL="0" marR="0" rtl="0" algn="l">
              <a:spcBef>
                <a:spcPts val="0"/>
              </a:spcBef>
              <a:spcAft>
                <a:spcPts val="0"/>
              </a:spcAft>
              <a:buNone/>
            </a:pPr>
            <a:r>
              <a:rPr b="1" lang="ca-ES" sz="2400">
                <a:solidFill>
                  <a:srgbClr val="1F497D"/>
                </a:solidFill>
                <a:latin typeface="Roboto"/>
                <a:ea typeface="Roboto"/>
                <a:cs typeface="Roboto"/>
                <a:sym typeface="Roboto"/>
              </a:rPr>
              <a:t>Opció C. </a:t>
            </a:r>
            <a:r>
              <a:rPr lang="ca-ES" sz="2400">
                <a:solidFill>
                  <a:srgbClr val="1F497D"/>
                </a:solidFill>
                <a:latin typeface="Roboto"/>
                <a:ea typeface="Roboto"/>
                <a:cs typeface="Roboto"/>
                <a:sym typeface="Roboto"/>
              </a:rPr>
              <a:t>Préstec de 5.000 € a un any amb un tipus d’interès nominal (TIN) del 6% i unes comissions d’obertura de 100 €.</a:t>
            </a:r>
            <a:endParaRPr/>
          </a:p>
        </p:txBody>
      </p:sp>
      <p:sp>
        <p:nvSpPr>
          <p:cNvPr id="920" name="Google Shape;920;p46"/>
          <p:cNvSpPr txBox="1"/>
          <p:nvPr/>
        </p:nvSpPr>
        <p:spPr>
          <a:xfrm>
            <a:off x="673100" y="754844"/>
            <a:ext cx="755948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4000">
                <a:solidFill>
                  <a:schemeClr val="dk2"/>
                </a:solidFill>
                <a:latin typeface="Roboto"/>
                <a:ea typeface="Roboto"/>
                <a:cs typeface="Roboto"/>
                <a:sym typeface="Roboto"/>
              </a:rPr>
              <a:t>Quin finançament ens convé?</a:t>
            </a:r>
            <a:endParaRPr/>
          </a:p>
        </p:txBody>
      </p:sp>
      <p:sp>
        <p:nvSpPr>
          <p:cNvPr id="921" name="Google Shape;921;p46"/>
          <p:cNvSpPr txBox="1"/>
          <p:nvPr/>
        </p:nvSpPr>
        <p:spPr>
          <a:xfrm>
            <a:off x="6419002" y="2954800"/>
            <a:ext cx="226779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400">
                <a:solidFill>
                  <a:srgbClr val="1DFF7E"/>
                </a:solidFill>
                <a:latin typeface="Roboto"/>
                <a:ea typeface="Roboto"/>
                <a:cs typeface="Roboto"/>
                <a:sym typeface="Roboto"/>
              </a:rPr>
              <a:t>TAE = 8,00%</a:t>
            </a:r>
            <a:endParaRPr/>
          </a:p>
        </p:txBody>
      </p:sp>
      <p:sp>
        <p:nvSpPr>
          <p:cNvPr id="922" name="Google Shape;922;p46"/>
          <p:cNvSpPr txBox="1"/>
          <p:nvPr/>
        </p:nvSpPr>
        <p:spPr>
          <a:xfrm>
            <a:off x="6419002" y="4418373"/>
            <a:ext cx="226779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400">
                <a:solidFill>
                  <a:srgbClr val="F1AB3F"/>
                </a:solidFill>
                <a:latin typeface="Roboto"/>
                <a:ea typeface="Roboto"/>
                <a:cs typeface="Roboto"/>
                <a:sym typeface="Roboto"/>
              </a:rPr>
              <a:t>TAE = 8,08%</a:t>
            </a:r>
            <a:endParaRPr/>
          </a:p>
        </p:txBody>
      </p:sp>
      <p:sp>
        <p:nvSpPr>
          <p:cNvPr id="923" name="Google Shape;923;p46"/>
          <p:cNvSpPr txBox="1"/>
          <p:nvPr/>
        </p:nvSpPr>
        <p:spPr>
          <a:xfrm>
            <a:off x="6419002" y="6092672"/>
            <a:ext cx="226779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400">
                <a:solidFill>
                  <a:srgbClr val="F04E45"/>
                </a:solidFill>
                <a:latin typeface="Roboto"/>
                <a:ea typeface="Roboto"/>
                <a:cs typeface="Roboto"/>
                <a:sym typeface="Roboto"/>
              </a:rPr>
              <a:t>TAE = 8,16%</a:t>
            </a:r>
            <a:endParaRPr/>
          </a:p>
        </p:txBody>
      </p:sp>
      <p:pic>
        <p:nvPicPr>
          <p:cNvPr id="924" name="Google Shape;924;p46"/>
          <p:cNvPicPr preferRelativeResize="0"/>
          <p:nvPr/>
        </p:nvPicPr>
        <p:blipFill rotWithShape="1">
          <a:blip r:embed="rId4">
            <a:alphaModFix/>
          </a:blip>
          <a:srcRect b="0" l="0" r="0" t="0"/>
          <a:stretch/>
        </p:blipFill>
        <p:spPr>
          <a:xfrm>
            <a:off x="471350" y="0"/>
            <a:ext cx="2206570" cy="1072807"/>
          </a:xfrm>
          <a:prstGeom prst="rect">
            <a:avLst/>
          </a:prstGeom>
          <a:noFill/>
          <a:ln>
            <a:noFill/>
          </a:ln>
        </p:spPr>
      </p:pic>
      <p:sp>
        <p:nvSpPr>
          <p:cNvPr id="925" name="Google Shape;925;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1"/>
                                        </p:tgtEl>
                                        <p:attrNameLst>
                                          <p:attrName>style.visibility</p:attrName>
                                        </p:attrNameLst>
                                      </p:cBhvr>
                                      <p:to>
                                        <p:strVal val="visible"/>
                                      </p:to>
                                    </p:set>
                                    <p:animEffect filter="fade" transition="in">
                                      <p:cBhvr>
                                        <p:cTn dur="500"/>
                                        <p:tgtEl>
                                          <p:spTgt spid="9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2"/>
                                        </p:tgtEl>
                                        <p:attrNameLst>
                                          <p:attrName>style.visibility</p:attrName>
                                        </p:attrNameLst>
                                      </p:cBhvr>
                                      <p:to>
                                        <p:strVal val="visible"/>
                                      </p:to>
                                    </p:set>
                                    <p:animEffect filter="fade" transition="in">
                                      <p:cBhvr>
                                        <p:cTn dur="500"/>
                                        <p:tgtEl>
                                          <p:spTgt spid="9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3"/>
                                        </p:tgtEl>
                                        <p:attrNameLst>
                                          <p:attrName>style.visibility</p:attrName>
                                        </p:attrNameLst>
                                      </p:cBhvr>
                                      <p:to>
                                        <p:strVal val="visible"/>
                                      </p:to>
                                    </p:set>
                                    <p:animEffect filter="fade" transition="in">
                                      <p:cBhvr>
                                        <p:cTn dur="500"/>
                                        <p:tgtEl>
                                          <p:spTgt spid="9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9" name="Shape 929"/>
        <p:cNvGrpSpPr/>
        <p:nvPr/>
      </p:nvGrpSpPr>
      <p:grpSpPr>
        <a:xfrm>
          <a:off x="0" y="0"/>
          <a:ext cx="0" cy="0"/>
          <a:chOff x="0" y="0"/>
          <a:chExt cx="0" cy="0"/>
        </a:xfrm>
      </p:grpSpPr>
      <p:sp>
        <p:nvSpPr>
          <p:cNvPr id="930" name="Google Shape;930;p47"/>
          <p:cNvSpPr txBox="1"/>
          <p:nvPr/>
        </p:nvSpPr>
        <p:spPr>
          <a:xfrm>
            <a:off x="673100" y="754844"/>
            <a:ext cx="528703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4000">
                <a:solidFill>
                  <a:schemeClr val="dk2"/>
                </a:solidFill>
                <a:latin typeface="Roboto"/>
                <a:ea typeface="Roboto"/>
                <a:cs typeface="Roboto"/>
                <a:sym typeface="Roboto"/>
              </a:rPr>
              <a:t>El préstec hipotecari</a:t>
            </a:r>
            <a:endParaRPr/>
          </a:p>
        </p:txBody>
      </p:sp>
      <p:sp>
        <p:nvSpPr>
          <p:cNvPr id="931" name="Google Shape;931;p47"/>
          <p:cNvSpPr txBox="1"/>
          <p:nvPr/>
        </p:nvSpPr>
        <p:spPr>
          <a:xfrm>
            <a:off x="991192" y="1875693"/>
            <a:ext cx="7206877"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800">
                <a:solidFill>
                  <a:srgbClr val="1F497D"/>
                </a:solidFill>
                <a:latin typeface="Roboto"/>
                <a:ea typeface="Roboto"/>
                <a:cs typeface="Roboto"/>
                <a:sym typeface="Roboto"/>
              </a:rPr>
              <a:t>- La compra d’un pis és una decisió financera i una opció personal.</a:t>
            </a:r>
            <a:endParaRPr/>
          </a:p>
          <a:p>
            <a:pPr indent="0" lvl="0" marL="0" marR="0" rtl="0" algn="l">
              <a:spcBef>
                <a:spcPts val="0"/>
              </a:spcBef>
              <a:spcAft>
                <a:spcPts val="0"/>
              </a:spcAft>
              <a:buNone/>
            </a:pPr>
            <a:r>
              <a:t/>
            </a:r>
            <a:endParaRPr sz="2800">
              <a:solidFill>
                <a:srgbClr val="1F497D"/>
              </a:solidFill>
              <a:latin typeface="Roboto"/>
              <a:ea typeface="Roboto"/>
              <a:cs typeface="Roboto"/>
              <a:sym typeface="Roboto"/>
            </a:endParaRPr>
          </a:p>
          <a:p>
            <a:pPr indent="0" lvl="0" marL="0" marR="0" rtl="0" algn="l">
              <a:spcBef>
                <a:spcPts val="0"/>
              </a:spcBef>
              <a:spcAft>
                <a:spcPts val="0"/>
              </a:spcAft>
              <a:buNone/>
            </a:pPr>
            <a:r>
              <a:rPr lang="ca-ES" sz="2800">
                <a:solidFill>
                  <a:srgbClr val="1F497D"/>
                </a:solidFill>
                <a:latin typeface="Roboto"/>
                <a:ea typeface="Roboto"/>
                <a:cs typeface="Roboto"/>
                <a:sym typeface="Roboto"/>
              </a:rPr>
              <a:t>- La compra d’un pis i la hipoteca impliquen importants despeses d’entrada i manteniment.</a:t>
            </a:r>
            <a:endParaRPr/>
          </a:p>
        </p:txBody>
      </p:sp>
      <p:pic>
        <p:nvPicPr>
          <p:cNvPr descr="Recurso 16.png" id="932" name="Google Shape;932;p47"/>
          <p:cNvPicPr preferRelativeResize="0"/>
          <p:nvPr/>
        </p:nvPicPr>
        <p:blipFill rotWithShape="1">
          <a:blip r:embed="rId4">
            <a:alphaModFix/>
          </a:blip>
          <a:srcRect b="0" l="0" r="0" t="0"/>
          <a:stretch/>
        </p:blipFill>
        <p:spPr>
          <a:xfrm>
            <a:off x="6246989" y="3911600"/>
            <a:ext cx="2531116" cy="2510454"/>
          </a:xfrm>
          <a:prstGeom prst="rect">
            <a:avLst/>
          </a:prstGeom>
          <a:noFill/>
          <a:ln>
            <a:noFill/>
          </a:ln>
        </p:spPr>
      </p:pic>
      <p:sp>
        <p:nvSpPr>
          <p:cNvPr id="933" name="Google Shape;933;p47"/>
          <p:cNvSpPr txBox="1"/>
          <p:nvPr/>
        </p:nvSpPr>
        <p:spPr>
          <a:xfrm>
            <a:off x="1697429" y="4861225"/>
            <a:ext cx="454956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ca-ES" sz="2800">
                <a:solidFill>
                  <a:srgbClr val="1F497D"/>
                </a:solidFill>
                <a:latin typeface="Roboto"/>
                <a:ea typeface="Roboto"/>
                <a:cs typeface="Roboto"/>
                <a:sym typeface="Roboto"/>
              </a:rPr>
              <a:t>Quota: </a:t>
            </a:r>
            <a:r>
              <a:rPr b="1" lang="ca-ES" sz="2800">
                <a:solidFill>
                  <a:srgbClr val="F04E45"/>
                </a:solidFill>
                <a:latin typeface="Roboto"/>
                <a:ea typeface="Roboto"/>
                <a:cs typeface="Roboto"/>
                <a:sym typeface="Roboto"/>
              </a:rPr>
              <a:t>interessos</a:t>
            </a:r>
            <a:r>
              <a:rPr b="1" lang="ca-ES" sz="2800">
                <a:solidFill>
                  <a:srgbClr val="1F497D"/>
                </a:solidFill>
                <a:latin typeface="Roboto"/>
                <a:ea typeface="Roboto"/>
                <a:cs typeface="Roboto"/>
                <a:sym typeface="Roboto"/>
              </a:rPr>
              <a:t> + </a:t>
            </a:r>
            <a:r>
              <a:rPr b="1" lang="ca-ES" sz="2800">
                <a:solidFill>
                  <a:srgbClr val="1DFF7E"/>
                </a:solidFill>
                <a:latin typeface="Roboto"/>
                <a:ea typeface="Roboto"/>
                <a:cs typeface="Roboto"/>
                <a:sym typeface="Roboto"/>
              </a:rPr>
              <a:t>capital</a:t>
            </a:r>
            <a:endParaRPr/>
          </a:p>
        </p:txBody>
      </p:sp>
      <p:sp>
        <p:nvSpPr>
          <p:cNvPr id="934" name="Google Shape;934;p47"/>
          <p:cNvSpPr txBox="1"/>
          <p:nvPr/>
        </p:nvSpPr>
        <p:spPr>
          <a:xfrm>
            <a:off x="673101" y="5511935"/>
            <a:ext cx="454956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ca-ES" sz="2800">
                <a:solidFill>
                  <a:srgbClr val="1F497D"/>
                </a:solidFill>
                <a:latin typeface="Roboto"/>
                <a:ea typeface="Roboto"/>
                <a:cs typeface="Roboto"/>
                <a:sym typeface="Roboto"/>
              </a:rPr>
              <a:t>Quota: </a:t>
            </a:r>
            <a:r>
              <a:rPr b="1" lang="ca-ES" sz="2800">
                <a:solidFill>
                  <a:srgbClr val="F04E45"/>
                </a:solidFill>
                <a:latin typeface="Roboto"/>
                <a:ea typeface="Roboto"/>
                <a:cs typeface="Roboto"/>
                <a:sym typeface="Roboto"/>
              </a:rPr>
              <a:t>despesa</a:t>
            </a:r>
            <a:r>
              <a:rPr b="1" lang="ca-ES" sz="2800">
                <a:solidFill>
                  <a:srgbClr val="1F497D"/>
                </a:solidFill>
                <a:latin typeface="Roboto"/>
                <a:ea typeface="Roboto"/>
                <a:cs typeface="Roboto"/>
                <a:sym typeface="Roboto"/>
              </a:rPr>
              <a:t> + </a:t>
            </a:r>
            <a:r>
              <a:rPr b="1" lang="ca-ES" sz="2800">
                <a:solidFill>
                  <a:srgbClr val="1DFF7E"/>
                </a:solidFill>
                <a:latin typeface="Roboto"/>
                <a:ea typeface="Roboto"/>
                <a:cs typeface="Roboto"/>
                <a:sym typeface="Roboto"/>
              </a:rPr>
              <a:t>estalvi</a:t>
            </a:r>
            <a:endParaRPr/>
          </a:p>
        </p:txBody>
      </p:sp>
      <p:pic>
        <p:nvPicPr>
          <p:cNvPr id="935" name="Google Shape;935;p47"/>
          <p:cNvPicPr preferRelativeResize="0"/>
          <p:nvPr/>
        </p:nvPicPr>
        <p:blipFill rotWithShape="1">
          <a:blip r:embed="rId5">
            <a:alphaModFix/>
          </a:blip>
          <a:srcRect b="0" l="0" r="0" t="0"/>
          <a:stretch/>
        </p:blipFill>
        <p:spPr>
          <a:xfrm>
            <a:off x="502342" y="136551"/>
            <a:ext cx="2206570" cy="1072807"/>
          </a:xfrm>
          <a:prstGeom prst="rect">
            <a:avLst/>
          </a:prstGeom>
          <a:noFill/>
          <a:ln>
            <a:noFill/>
          </a:ln>
        </p:spPr>
      </p:pic>
      <p:sp>
        <p:nvSpPr>
          <p:cNvPr id="936" name="Google Shape;936;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0" name="Shape 940"/>
        <p:cNvGrpSpPr/>
        <p:nvPr/>
      </p:nvGrpSpPr>
      <p:grpSpPr>
        <a:xfrm>
          <a:off x="0" y="0"/>
          <a:ext cx="0" cy="0"/>
          <a:chOff x="0" y="0"/>
          <a:chExt cx="0" cy="0"/>
        </a:xfrm>
      </p:grpSpPr>
      <p:sp>
        <p:nvSpPr>
          <p:cNvPr id="941" name="Google Shape;941;p48"/>
          <p:cNvSpPr txBox="1"/>
          <p:nvPr/>
        </p:nvSpPr>
        <p:spPr>
          <a:xfrm>
            <a:off x="673100" y="596751"/>
            <a:ext cx="693181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4000">
                <a:solidFill>
                  <a:schemeClr val="dk2"/>
                </a:solidFill>
                <a:latin typeface="Roboto"/>
                <a:ea typeface="Roboto"/>
                <a:cs typeface="Roboto"/>
                <a:sym typeface="Roboto"/>
              </a:rPr>
              <a:t>La reunificació de deutes</a:t>
            </a:r>
            <a:endParaRPr/>
          </a:p>
        </p:txBody>
      </p:sp>
      <p:sp>
        <p:nvSpPr>
          <p:cNvPr id="942" name="Google Shape;942;p48"/>
          <p:cNvSpPr txBox="1"/>
          <p:nvPr/>
        </p:nvSpPr>
        <p:spPr>
          <a:xfrm>
            <a:off x="887942" y="3221221"/>
            <a:ext cx="2075308"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ca-ES" sz="2000">
                <a:solidFill>
                  <a:srgbClr val="1F497D"/>
                </a:solidFill>
                <a:latin typeface="Roboto"/>
                <a:ea typeface="Roboto"/>
                <a:cs typeface="Roboto"/>
                <a:sym typeface="Roboto"/>
              </a:rPr>
              <a:t>Quota: 630 €</a:t>
            </a:r>
            <a:endParaRPr/>
          </a:p>
          <a:p>
            <a:pPr indent="0" lvl="0" marL="0" marR="0" rtl="0" algn="ctr">
              <a:spcBef>
                <a:spcPts val="0"/>
              </a:spcBef>
              <a:spcAft>
                <a:spcPts val="0"/>
              </a:spcAft>
              <a:buNone/>
            </a:pPr>
            <a:r>
              <a:rPr lang="ca-ES" sz="2000">
                <a:solidFill>
                  <a:srgbClr val="1F497D"/>
                </a:solidFill>
                <a:latin typeface="Roboto"/>
                <a:ea typeface="Roboto"/>
                <a:cs typeface="Roboto"/>
                <a:sym typeface="Roboto"/>
              </a:rPr>
              <a:t>8 anys</a:t>
            </a:r>
            <a:endParaRPr/>
          </a:p>
        </p:txBody>
      </p:sp>
      <p:sp>
        <p:nvSpPr>
          <p:cNvPr id="943" name="Google Shape;943;p48"/>
          <p:cNvSpPr txBox="1"/>
          <p:nvPr/>
        </p:nvSpPr>
        <p:spPr>
          <a:xfrm>
            <a:off x="3324621" y="3221221"/>
            <a:ext cx="2075308"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ca-ES" sz="2000">
                <a:solidFill>
                  <a:srgbClr val="1F497D"/>
                </a:solidFill>
                <a:latin typeface="Roboto"/>
                <a:ea typeface="Roboto"/>
                <a:cs typeface="Roboto"/>
                <a:sym typeface="Roboto"/>
              </a:rPr>
              <a:t>Quota: 120 €</a:t>
            </a:r>
            <a:endParaRPr/>
          </a:p>
          <a:p>
            <a:pPr indent="0" lvl="0" marL="0" marR="0" rtl="0" algn="ctr">
              <a:spcBef>
                <a:spcPts val="0"/>
              </a:spcBef>
              <a:spcAft>
                <a:spcPts val="0"/>
              </a:spcAft>
              <a:buNone/>
            </a:pPr>
            <a:r>
              <a:rPr lang="ca-ES" sz="2000">
                <a:solidFill>
                  <a:srgbClr val="1F497D"/>
                </a:solidFill>
                <a:latin typeface="Roboto"/>
                <a:ea typeface="Roboto"/>
                <a:cs typeface="Roboto"/>
                <a:sym typeface="Roboto"/>
              </a:rPr>
              <a:t>3 anys</a:t>
            </a:r>
            <a:endParaRPr/>
          </a:p>
        </p:txBody>
      </p:sp>
      <p:sp>
        <p:nvSpPr>
          <p:cNvPr id="944" name="Google Shape;944;p48"/>
          <p:cNvSpPr txBox="1"/>
          <p:nvPr/>
        </p:nvSpPr>
        <p:spPr>
          <a:xfrm>
            <a:off x="5802600" y="3221221"/>
            <a:ext cx="2075308"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ca-ES" sz="2000">
                <a:solidFill>
                  <a:srgbClr val="1F497D"/>
                </a:solidFill>
                <a:latin typeface="Roboto"/>
                <a:ea typeface="Roboto"/>
                <a:cs typeface="Roboto"/>
                <a:sym typeface="Roboto"/>
              </a:rPr>
              <a:t>Quota: 180 €</a:t>
            </a:r>
            <a:endParaRPr/>
          </a:p>
          <a:p>
            <a:pPr indent="0" lvl="0" marL="0" marR="0" rtl="0" algn="ctr">
              <a:spcBef>
                <a:spcPts val="0"/>
              </a:spcBef>
              <a:spcAft>
                <a:spcPts val="0"/>
              </a:spcAft>
              <a:buNone/>
            </a:pPr>
            <a:r>
              <a:rPr lang="ca-ES" sz="2000">
                <a:solidFill>
                  <a:srgbClr val="1F497D"/>
                </a:solidFill>
                <a:latin typeface="Roboto"/>
                <a:ea typeface="Roboto"/>
                <a:cs typeface="Roboto"/>
                <a:sym typeface="Roboto"/>
              </a:rPr>
              <a:t>2 anys</a:t>
            </a:r>
            <a:endParaRPr/>
          </a:p>
        </p:txBody>
      </p:sp>
      <p:sp>
        <p:nvSpPr>
          <p:cNvPr id="945" name="Google Shape;945;p48"/>
          <p:cNvSpPr txBox="1"/>
          <p:nvPr/>
        </p:nvSpPr>
        <p:spPr>
          <a:xfrm>
            <a:off x="791215" y="4615120"/>
            <a:ext cx="299294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000">
                <a:solidFill>
                  <a:srgbClr val="3F4A74"/>
                </a:solidFill>
                <a:latin typeface="Roboto"/>
                <a:ea typeface="Roboto"/>
                <a:cs typeface="Roboto"/>
                <a:sym typeface="Roboto"/>
              </a:rPr>
              <a:t>Ingressos: 1.300 €</a:t>
            </a:r>
            <a:endParaRPr/>
          </a:p>
        </p:txBody>
      </p:sp>
      <p:pic>
        <p:nvPicPr>
          <p:cNvPr descr="Recurso 26.png" id="946" name="Google Shape;946;p48"/>
          <p:cNvPicPr preferRelativeResize="0"/>
          <p:nvPr/>
        </p:nvPicPr>
        <p:blipFill rotWithShape="1">
          <a:blip r:embed="rId4">
            <a:alphaModFix/>
          </a:blip>
          <a:srcRect b="0" l="0" r="0" t="0"/>
          <a:stretch/>
        </p:blipFill>
        <p:spPr>
          <a:xfrm>
            <a:off x="1385510" y="1926512"/>
            <a:ext cx="1009348" cy="1081444"/>
          </a:xfrm>
          <a:prstGeom prst="rect">
            <a:avLst/>
          </a:prstGeom>
          <a:noFill/>
          <a:ln>
            <a:noFill/>
          </a:ln>
        </p:spPr>
      </p:pic>
      <p:pic>
        <p:nvPicPr>
          <p:cNvPr descr="Recurso 27.png" id="947" name="Google Shape;947;p48"/>
          <p:cNvPicPr preferRelativeResize="0"/>
          <p:nvPr/>
        </p:nvPicPr>
        <p:blipFill rotWithShape="1">
          <a:blip r:embed="rId5">
            <a:alphaModFix/>
          </a:blip>
          <a:srcRect b="0" l="0" r="0" t="0"/>
          <a:stretch/>
        </p:blipFill>
        <p:spPr>
          <a:xfrm>
            <a:off x="3575967" y="2423756"/>
            <a:ext cx="1727200" cy="584200"/>
          </a:xfrm>
          <a:prstGeom prst="rect">
            <a:avLst/>
          </a:prstGeom>
          <a:noFill/>
          <a:ln>
            <a:noFill/>
          </a:ln>
        </p:spPr>
      </p:pic>
      <p:pic>
        <p:nvPicPr>
          <p:cNvPr descr="Recurso 28.png" id="948" name="Google Shape;948;p48"/>
          <p:cNvPicPr preferRelativeResize="0"/>
          <p:nvPr/>
        </p:nvPicPr>
        <p:blipFill rotWithShape="1">
          <a:blip r:embed="rId6">
            <a:alphaModFix/>
          </a:blip>
          <a:srcRect b="0" l="0" r="0" t="0"/>
          <a:stretch/>
        </p:blipFill>
        <p:spPr>
          <a:xfrm>
            <a:off x="6312960" y="2139897"/>
            <a:ext cx="1389213" cy="783391"/>
          </a:xfrm>
          <a:prstGeom prst="rect">
            <a:avLst/>
          </a:prstGeom>
          <a:noFill/>
          <a:ln>
            <a:noFill/>
          </a:ln>
        </p:spPr>
      </p:pic>
      <p:pic>
        <p:nvPicPr>
          <p:cNvPr descr="Recurso 29.png" id="949" name="Google Shape;949;p48">
            <a:hlinkClick r:id="rId7"/>
          </p:cNvPr>
          <p:cNvPicPr preferRelativeResize="0"/>
          <p:nvPr/>
        </p:nvPicPr>
        <p:blipFill rotWithShape="1">
          <a:blip r:embed="rId8">
            <a:alphaModFix/>
          </a:blip>
          <a:srcRect b="0" l="0" r="0" t="0"/>
          <a:stretch/>
        </p:blipFill>
        <p:spPr>
          <a:xfrm>
            <a:off x="6757301" y="4347483"/>
            <a:ext cx="1863361" cy="1875080"/>
          </a:xfrm>
          <a:prstGeom prst="rect">
            <a:avLst/>
          </a:prstGeom>
          <a:noFill/>
          <a:ln>
            <a:noFill/>
          </a:ln>
        </p:spPr>
      </p:pic>
      <p:sp>
        <p:nvSpPr>
          <p:cNvPr id="950" name="Google Shape;950;p48"/>
          <p:cNvSpPr txBox="1"/>
          <p:nvPr/>
        </p:nvSpPr>
        <p:spPr>
          <a:xfrm>
            <a:off x="3398849" y="4222699"/>
            <a:ext cx="299294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000">
                <a:solidFill>
                  <a:srgbClr val="3F4A74"/>
                </a:solidFill>
                <a:latin typeface="Roboto"/>
                <a:ea typeface="Roboto"/>
                <a:cs typeface="Roboto"/>
                <a:sym typeface="Roboto"/>
              </a:rPr>
              <a:t>Quota 560 €</a:t>
            </a:r>
            <a:endParaRPr/>
          </a:p>
        </p:txBody>
      </p:sp>
      <p:sp>
        <p:nvSpPr>
          <p:cNvPr id="951" name="Google Shape;951;p48"/>
          <p:cNvSpPr/>
          <p:nvPr/>
        </p:nvSpPr>
        <p:spPr>
          <a:xfrm>
            <a:off x="2710567" y="2423756"/>
            <a:ext cx="505365" cy="505365"/>
          </a:xfrm>
          <a:prstGeom prst="mathPlus">
            <a:avLst>
              <a:gd fmla="val 22449" name="adj1"/>
            </a:avLst>
          </a:prstGeom>
          <a:solidFill>
            <a:srgbClr val="F04E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2" name="Google Shape;952;p48"/>
          <p:cNvSpPr/>
          <p:nvPr/>
        </p:nvSpPr>
        <p:spPr>
          <a:xfrm>
            <a:off x="5541556" y="2423756"/>
            <a:ext cx="505365" cy="505365"/>
          </a:xfrm>
          <a:prstGeom prst="mathPlus">
            <a:avLst>
              <a:gd fmla="val 22449" name="adj1"/>
            </a:avLst>
          </a:prstGeom>
          <a:solidFill>
            <a:srgbClr val="F04E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3" name="Google Shape;953;p48"/>
          <p:cNvSpPr txBox="1"/>
          <p:nvPr/>
        </p:nvSpPr>
        <p:spPr>
          <a:xfrm>
            <a:off x="791215" y="4222699"/>
            <a:ext cx="299294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000">
                <a:solidFill>
                  <a:srgbClr val="3F4A74"/>
                </a:solidFill>
                <a:latin typeface="Roboto"/>
                <a:ea typeface="Roboto"/>
                <a:cs typeface="Roboto"/>
                <a:sym typeface="Roboto"/>
              </a:rPr>
              <a:t>Suma quotes: 930 €</a:t>
            </a:r>
            <a:endParaRPr/>
          </a:p>
        </p:txBody>
      </p:sp>
      <p:sp>
        <p:nvSpPr>
          <p:cNvPr id="954" name="Google Shape;954;p48"/>
          <p:cNvSpPr txBox="1"/>
          <p:nvPr/>
        </p:nvSpPr>
        <p:spPr>
          <a:xfrm>
            <a:off x="3398849" y="4615120"/>
            <a:ext cx="299294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000">
                <a:solidFill>
                  <a:srgbClr val="3F4A74"/>
                </a:solidFill>
                <a:latin typeface="Roboto"/>
                <a:ea typeface="Roboto"/>
                <a:cs typeface="Roboto"/>
                <a:sym typeface="Roboto"/>
              </a:rPr>
              <a:t>20 anys</a:t>
            </a:r>
            <a:endParaRPr/>
          </a:p>
        </p:txBody>
      </p:sp>
      <p:cxnSp>
        <p:nvCxnSpPr>
          <p:cNvPr id="955" name="Google Shape;955;p48"/>
          <p:cNvCxnSpPr/>
          <p:nvPr/>
        </p:nvCxnSpPr>
        <p:spPr>
          <a:xfrm>
            <a:off x="764834" y="4421013"/>
            <a:ext cx="2415600" cy="0"/>
          </a:xfrm>
          <a:prstGeom prst="straightConnector1">
            <a:avLst/>
          </a:prstGeom>
          <a:noFill/>
          <a:ln cap="flat" cmpd="sng" w="28575">
            <a:solidFill>
              <a:srgbClr val="F04E45"/>
            </a:solidFill>
            <a:prstDash val="solid"/>
            <a:round/>
            <a:headEnd len="sm" w="sm" type="none"/>
            <a:tailEnd len="sm" w="sm" type="none"/>
          </a:ln>
        </p:spPr>
      </p:cxnSp>
      <p:cxnSp>
        <p:nvCxnSpPr>
          <p:cNvPr id="956" name="Google Shape;956;p48"/>
          <p:cNvCxnSpPr/>
          <p:nvPr/>
        </p:nvCxnSpPr>
        <p:spPr>
          <a:xfrm>
            <a:off x="1529398" y="3709171"/>
            <a:ext cx="828000" cy="0"/>
          </a:xfrm>
          <a:prstGeom prst="straightConnector1">
            <a:avLst/>
          </a:prstGeom>
          <a:noFill/>
          <a:ln cap="flat" cmpd="sng" w="28575">
            <a:solidFill>
              <a:srgbClr val="F04E45"/>
            </a:solidFill>
            <a:prstDash val="solid"/>
            <a:round/>
            <a:headEnd len="sm" w="sm" type="none"/>
            <a:tailEnd len="sm" w="sm" type="none"/>
          </a:ln>
        </p:spPr>
      </p:cxnSp>
      <p:cxnSp>
        <p:nvCxnSpPr>
          <p:cNvPr id="957" name="Google Shape;957;p48"/>
          <p:cNvCxnSpPr/>
          <p:nvPr/>
        </p:nvCxnSpPr>
        <p:spPr>
          <a:xfrm>
            <a:off x="3933718" y="3711443"/>
            <a:ext cx="828000" cy="0"/>
          </a:xfrm>
          <a:prstGeom prst="straightConnector1">
            <a:avLst/>
          </a:prstGeom>
          <a:noFill/>
          <a:ln cap="flat" cmpd="sng" w="28575">
            <a:solidFill>
              <a:srgbClr val="F04E45"/>
            </a:solidFill>
            <a:prstDash val="solid"/>
            <a:round/>
            <a:headEnd len="sm" w="sm" type="none"/>
            <a:tailEnd len="sm" w="sm" type="none"/>
          </a:ln>
        </p:spPr>
      </p:cxnSp>
      <p:cxnSp>
        <p:nvCxnSpPr>
          <p:cNvPr id="958" name="Google Shape;958;p48"/>
          <p:cNvCxnSpPr/>
          <p:nvPr/>
        </p:nvCxnSpPr>
        <p:spPr>
          <a:xfrm>
            <a:off x="6447222" y="3713715"/>
            <a:ext cx="828000" cy="0"/>
          </a:xfrm>
          <a:prstGeom prst="straightConnector1">
            <a:avLst/>
          </a:prstGeom>
          <a:noFill/>
          <a:ln cap="flat" cmpd="sng" w="28575">
            <a:solidFill>
              <a:srgbClr val="F04E45"/>
            </a:solidFill>
            <a:prstDash val="solid"/>
            <a:round/>
            <a:headEnd len="sm" w="sm" type="none"/>
            <a:tailEnd len="sm" w="sm" type="none"/>
          </a:ln>
        </p:spPr>
      </p:cxnSp>
      <p:cxnSp>
        <p:nvCxnSpPr>
          <p:cNvPr id="959" name="Google Shape;959;p48"/>
          <p:cNvCxnSpPr/>
          <p:nvPr/>
        </p:nvCxnSpPr>
        <p:spPr>
          <a:xfrm>
            <a:off x="2009350" y="3411115"/>
            <a:ext cx="576000" cy="0"/>
          </a:xfrm>
          <a:prstGeom prst="straightConnector1">
            <a:avLst/>
          </a:prstGeom>
          <a:noFill/>
          <a:ln cap="flat" cmpd="sng" w="28575">
            <a:solidFill>
              <a:srgbClr val="F04E45"/>
            </a:solidFill>
            <a:prstDash val="solid"/>
            <a:round/>
            <a:headEnd len="sm" w="sm" type="none"/>
            <a:tailEnd len="sm" w="sm" type="none"/>
          </a:ln>
        </p:spPr>
      </p:cxnSp>
      <p:cxnSp>
        <p:nvCxnSpPr>
          <p:cNvPr id="960" name="Google Shape;960;p48"/>
          <p:cNvCxnSpPr/>
          <p:nvPr/>
        </p:nvCxnSpPr>
        <p:spPr>
          <a:xfrm>
            <a:off x="4454614" y="3401957"/>
            <a:ext cx="576000" cy="0"/>
          </a:xfrm>
          <a:prstGeom prst="straightConnector1">
            <a:avLst/>
          </a:prstGeom>
          <a:noFill/>
          <a:ln cap="flat" cmpd="sng" w="28575">
            <a:solidFill>
              <a:srgbClr val="F04E45"/>
            </a:solidFill>
            <a:prstDash val="solid"/>
            <a:round/>
            <a:headEnd len="sm" w="sm" type="none"/>
            <a:tailEnd len="sm" w="sm" type="none"/>
          </a:ln>
        </p:spPr>
      </p:cxnSp>
      <p:cxnSp>
        <p:nvCxnSpPr>
          <p:cNvPr id="961" name="Google Shape;961;p48"/>
          <p:cNvCxnSpPr/>
          <p:nvPr/>
        </p:nvCxnSpPr>
        <p:spPr>
          <a:xfrm>
            <a:off x="6927174" y="3404229"/>
            <a:ext cx="576000" cy="0"/>
          </a:xfrm>
          <a:prstGeom prst="straightConnector1">
            <a:avLst/>
          </a:prstGeom>
          <a:noFill/>
          <a:ln cap="flat" cmpd="sng" w="28575">
            <a:solidFill>
              <a:srgbClr val="F04E45"/>
            </a:solidFill>
            <a:prstDash val="solid"/>
            <a:round/>
            <a:headEnd len="sm" w="sm" type="none"/>
            <a:tailEnd len="sm" w="sm" type="none"/>
          </a:ln>
        </p:spPr>
      </p:cxnSp>
      <p:pic>
        <p:nvPicPr>
          <p:cNvPr id="962" name="Google Shape;962;p48"/>
          <p:cNvPicPr preferRelativeResize="0"/>
          <p:nvPr/>
        </p:nvPicPr>
        <p:blipFill rotWithShape="1">
          <a:blip r:embed="rId9">
            <a:alphaModFix/>
          </a:blip>
          <a:srcRect b="0" l="0" r="0" t="0"/>
          <a:stretch/>
        </p:blipFill>
        <p:spPr>
          <a:xfrm>
            <a:off x="871559" y="5455038"/>
            <a:ext cx="513951" cy="513951"/>
          </a:xfrm>
          <a:prstGeom prst="rect">
            <a:avLst/>
          </a:prstGeom>
          <a:noFill/>
          <a:ln>
            <a:noFill/>
          </a:ln>
        </p:spPr>
      </p:pic>
      <p:sp>
        <p:nvSpPr>
          <p:cNvPr id="963" name="Google Shape;963;p48"/>
          <p:cNvSpPr txBox="1"/>
          <p:nvPr/>
        </p:nvSpPr>
        <p:spPr>
          <a:xfrm>
            <a:off x="1433862" y="5275214"/>
            <a:ext cx="501336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000">
                <a:solidFill>
                  <a:srgbClr val="FF0000"/>
                </a:solidFill>
                <a:latin typeface="Roboto"/>
                <a:ea typeface="Roboto"/>
                <a:cs typeface="Roboto"/>
                <a:sym typeface="Roboto"/>
              </a:rPr>
              <a:t>Tot i que la mensualitat sigui més baixa s’acabaran pagant gairebé el doble d’interessos</a:t>
            </a:r>
            <a:endParaRPr/>
          </a:p>
        </p:txBody>
      </p:sp>
      <p:pic>
        <p:nvPicPr>
          <p:cNvPr id="964" name="Google Shape;964;p48"/>
          <p:cNvPicPr preferRelativeResize="0"/>
          <p:nvPr/>
        </p:nvPicPr>
        <p:blipFill rotWithShape="1">
          <a:blip r:embed="rId10">
            <a:alphaModFix/>
          </a:blip>
          <a:srcRect b="0" l="0" r="0" t="0"/>
          <a:stretch/>
        </p:blipFill>
        <p:spPr>
          <a:xfrm>
            <a:off x="471350" y="0"/>
            <a:ext cx="2206570" cy="1072807"/>
          </a:xfrm>
          <a:prstGeom prst="rect">
            <a:avLst/>
          </a:prstGeom>
          <a:noFill/>
          <a:ln>
            <a:noFill/>
          </a:ln>
        </p:spPr>
      </p:pic>
      <p:sp>
        <p:nvSpPr>
          <p:cNvPr id="965" name="Google Shape;965;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63"/>
                                        </p:tgtEl>
                                        <p:attrNameLst>
                                          <p:attrName>style.visibility</p:attrName>
                                        </p:attrNameLst>
                                      </p:cBhvr>
                                      <p:to>
                                        <p:strVal val="visible"/>
                                      </p:to>
                                    </p:set>
                                    <p:anim calcmode="lin" valueType="num">
                                      <p:cBhvr additive="base">
                                        <p:cTn dur="500"/>
                                        <p:tgtEl>
                                          <p:spTgt spid="963"/>
                                        </p:tgtEl>
                                        <p:attrNameLst>
                                          <p:attrName>ppt_w</p:attrName>
                                        </p:attrNameLst>
                                      </p:cBhvr>
                                      <p:tavLst>
                                        <p:tav fmla="" tm="0">
                                          <p:val>
                                            <p:strVal val="0"/>
                                          </p:val>
                                        </p:tav>
                                        <p:tav fmla="" tm="100000">
                                          <p:val>
                                            <p:strVal val="#ppt_w"/>
                                          </p:val>
                                        </p:tav>
                                      </p:tavLst>
                                    </p:anim>
                                    <p:anim calcmode="lin" valueType="num">
                                      <p:cBhvr additive="base">
                                        <p:cTn dur="500"/>
                                        <p:tgtEl>
                                          <p:spTgt spid="96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962"/>
                                        </p:tgtEl>
                                        <p:attrNameLst>
                                          <p:attrName>style.visibility</p:attrName>
                                        </p:attrNameLst>
                                      </p:cBhvr>
                                      <p:to>
                                        <p:strVal val="visible"/>
                                      </p:to>
                                    </p:set>
                                    <p:anim calcmode="lin" valueType="num">
                                      <p:cBhvr additive="base">
                                        <p:cTn dur="500"/>
                                        <p:tgtEl>
                                          <p:spTgt spid="962"/>
                                        </p:tgtEl>
                                        <p:attrNameLst>
                                          <p:attrName>ppt_w</p:attrName>
                                        </p:attrNameLst>
                                      </p:cBhvr>
                                      <p:tavLst>
                                        <p:tav fmla="" tm="0">
                                          <p:val>
                                            <p:strVal val="0"/>
                                          </p:val>
                                        </p:tav>
                                        <p:tav fmla="" tm="100000">
                                          <p:val>
                                            <p:strVal val="#ppt_w"/>
                                          </p:val>
                                        </p:tav>
                                      </p:tavLst>
                                    </p:anim>
                                    <p:anim calcmode="lin" valueType="num">
                                      <p:cBhvr additive="base">
                                        <p:cTn dur="500"/>
                                        <p:tgtEl>
                                          <p:spTgt spid="96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9" name="Shape 969"/>
        <p:cNvGrpSpPr/>
        <p:nvPr/>
      </p:nvGrpSpPr>
      <p:grpSpPr>
        <a:xfrm>
          <a:off x="0" y="0"/>
          <a:ext cx="0" cy="0"/>
          <a:chOff x="0" y="0"/>
          <a:chExt cx="0" cy="0"/>
        </a:xfrm>
      </p:grpSpPr>
      <p:sp>
        <p:nvSpPr>
          <p:cNvPr id="970" name="Google Shape;970;p49"/>
          <p:cNvSpPr txBox="1"/>
          <p:nvPr/>
        </p:nvSpPr>
        <p:spPr>
          <a:xfrm>
            <a:off x="673100" y="596751"/>
            <a:ext cx="693181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4000">
                <a:solidFill>
                  <a:schemeClr val="dk2"/>
                </a:solidFill>
                <a:latin typeface="Roboto"/>
                <a:ea typeface="Roboto"/>
                <a:cs typeface="Roboto"/>
                <a:sym typeface="Roboto"/>
              </a:rPr>
              <a:t>Els crèdits ràpids</a:t>
            </a:r>
            <a:endParaRPr/>
          </a:p>
        </p:txBody>
      </p:sp>
      <p:pic>
        <p:nvPicPr>
          <p:cNvPr id="971" name="Google Shape;971;p49"/>
          <p:cNvPicPr preferRelativeResize="0"/>
          <p:nvPr/>
        </p:nvPicPr>
        <p:blipFill rotWithShape="1">
          <a:blip r:embed="rId4">
            <a:alphaModFix/>
          </a:blip>
          <a:srcRect b="0" l="0" r="0" t="0"/>
          <a:stretch/>
        </p:blipFill>
        <p:spPr>
          <a:xfrm>
            <a:off x="471350" y="0"/>
            <a:ext cx="2206570" cy="1072807"/>
          </a:xfrm>
          <a:prstGeom prst="rect">
            <a:avLst/>
          </a:prstGeom>
          <a:noFill/>
          <a:ln>
            <a:noFill/>
          </a:ln>
        </p:spPr>
      </p:pic>
      <p:pic>
        <p:nvPicPr>
          <p:cNvPr id="972" name="Google Shape;972;p49"/>
          <p:cNvPicPr preferRelativeResize="0"/>
          <p:nvPr/>
        </p:nvPicPr>
        <p:blipFill rotWithShape="1">
          <a:blip r:embed="rId5">
            <a:alphaModFix/>
          </a:blip>
          <a:srcRect b="0" l="0" r="0" t="38821"/>
          <a:stretch/>
        </p:blipFill>
        <p:spPr>
          <a:xfrm>
            <a:off x="3208099" y="3751616"/>
            <a:ext cx="2268663" cy="2497793"/>
          </a:xfrm>
          <a:prstGeom prst="rect">
            <a:avLst/>
          </a:prstGeom>
          <a:noFill/>
          <a:ln>
            <a:noFill/>
          </a:ln>
        </p:spPr>
      </p:pic>
      <p:pic>
        <p:nvPicPr>
          <p:cNvPr id="973" name="Google Shape;973;p49"/>
          <p:cNvPicPr preferRelativeResize="0"/>
          <p:nvPr/>
        </p:nvPicPr>
        <p:blipFill rotWithShape="1">
          <a:blip r:embed="rId6">
            <a:alphaModFix/>
          </a:blip>
          <a:srcRect b="0" l="0" r="0" t="0"/>
          <a:stretch/>
        </p:blipFill>
        <p:spPr>
          <a:xfrm>
            <a:off x="5839055" y="1461903"/>
            <a:ext cx="2659193" cy="4785674"/>
          </a:xfrm>
          <a:prstGeom prst="rect">
            <a:avLst/>
          </a:prstGeom>
          <a:noFill/>
          <a:ln>
            <a:noFill/>
          </a:ln>
        </p:spPr>
      </p:pic>
      <p:sp>
        <p:nvSpPr>
          <p:cNvPr id="974" name="Google Shape;974;p49"/>
          <p:cNvSpPr/>
          <p:nvPr/>
        </p:nvSpPr>
        <p:spPr>
          <a:xfrm>
            <a:off x="1777572" y="2816950"/>
            <a:ext cx="505365" cy="505365"/>
          </a:xfrm>
          <a:prstGeom prst="mathPlus">
            <a:avLst>
              <a:gd fmla="val 22449" name="adj1"/>
            </a:avLst>
          </a:prstGeom>
          <a:solidFill>
            <a:srgbClr val="F04E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5" name="Google Shape;975;p49"/>
          <p:cNvSpPr/>
          <p:nvPr/>
        </p:nvSpPr>
        <p:spPr>
          <a:xfrm>
            <a:off x="1777573" y="1569475"/>
            <a:ext cx="505365" cy="505365"/>
          </a:xfrm>
          <a:prstGeom prst="mathMinus">
            <a:avLst>
              <a:gd fmla="val 23520" name="adj1"/>
            </a:avLst>
          </a:prstGeom>
          <a:solidFill>
            <a:srgbClr val="3F4A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6" name="Google Shape;976;p49"/>
          <p:cNvSpPr/>
          <p:nvPr/>
        </p:nvSpPr>
        <p:spPr>
          <a:xfrm>
            <a:off x="1777573" y="2198838"/>
            <a:ext cx="505365" cy="505365"/>
          </a:xfrm>
          <a:prstGeom prst="mathMinus">
            <a:avLst>
              <a:gd fmla="val 23520" name="adj1"/>
            </a:avLst>
          </a:prstGeom>
          <a:solidFill>
            <a:srgbClr val="3F4A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7" name="Google Shape;977;p49"/>
          <p:cNvSpPr/>
          <p:nvPr/>
        </p:nvSpPr>
        <p:spPr>
          <a:xfrm>
            <a:off x="2448115" y="1419407"/>
            <a:ext cx="184056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000">
                <a:solidFill>
                  <a:srgbClr val="3F4A74"/>
                </a:solidFill>
                <a:latin typeface="Roboto"/>
                <a:ea typeface="Roboto"/>
                <a:cs typeface="Roboto"/>
                <a:sym typeface="Roboto"/>
              </a:rPr>
              <a:t>Menys</a:t>
            </a:r>
            <a:r>
              <a:rPr b="1" lang="ca-ES" sz="3600">
                <a:solidFill>
                  <a:srgbClr val="3F4A74"/>
                </a:solidFill>
                <a:latin typeface="Roboto"/>
                <a:ea typeface="Roboto"/>
                <a:cs typeface="Roboto"/>
                <a:sym typeface="Roboto"/>
              </a:rPr>
              <a:t> </a:t>
            </a:r>
            <a:r>
              <a:rPr b="1" lang="ca-ES" sz="2000">
                <a:solidFill>
                  <a:srgbClr val="3F4A74"/>
                </a:solidFill>
                <a:latin typeface="Roboto"/>
                <a:ea typeface="Roboto"/>
                <a:cs typeface="Roboto"/>
                <a:sym typeface="Roboto"/>
              </a:rPr>
              <a:t>temps </a:t>
            </a:r>
            <a:endParaRPr b="1" sz="2000">
              <a:solidFill>
                <a:schemeClr val="dk1"/>
              </a:solidFill>
              <a:latin typeface="Roboto"/>
              <a:ea typeface="Roboto"/>
              <a:cs typeface="Roboto"/>
              <a:sym typeface="Roboto"/>
            </a:endParaRPr>
          </a:p>
        </p:txBody>
      </p:sp>
      <p:sp>
        <p:nvSpPr>
          <p:cNvPr id="978" name="Google Shape;978;p49"/>
          <p:cNvSpPr/>
          <p:nvPr/>
        </p:nvSpPr>
        <p:spPr>
          <a:xfrm>
            <a:off x="2449718" y="2067246"/>
            <a:ext cx="183896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ca-ES" sz="2000">
                <a:solidFill>
                  <a:srgbClr val="3F4A74"/>
                </a:solidFill>
                <a:latin typeface="Roboto"/>
                <a:ea typeface="Roboto"/>
                <a:cs typeface="Roboto"/>
                <a:sym typeface="Roboto"/>
              </a:rPr>
              <a:t>Menys</a:t>
            </a:r>
            <a:r>
              <a:rPr b="1" lang="ca-ES" sz="3600">
                <a:solidFill>
                  <a:srgbClr val="3F4A74"/>
                </a:solidFill>
                <a:latin typeface="Roboto"/>
                <a:ea typeface="Roboto"/>
                <a:cs typeface="Roboto"/>
                <a:sym typeface="Roboto"/>
              </a:rPr>
              <a:t> </a:t>
            </a:r>
            <a:r>
              <a:rPr b="1" lang="ca-ES" sz="2000">
                <a:solidFill>
                  <a:srgbClr val="3F4A74"/>
                </a:solidFill>
                <a:latin typeface="Roboto"/>
                <a:ea typeface="Roboto"/>
                <a:cs typeface="Roboto"/>
                <a:sym typeface="Roboto"/>
              </a:rPr>
              <a:t>papers</a:t>
            </a:r>
            <a:endParaRPr b="1" sz="2000">
              <a:solidFill>
                <a:schemeClr val="dk1"/>
              </a:solidFill>
              <a:latin typeface="Roboto"/>
              <a:ea typeface="Roboto"/>
              <a:cs typeface="Roboto"/>
              <a:sym typeface="Roboto"/>
            </a:endParaRPr>
          </a:p>
        </p:txBody>
      </p:sp>
      <p:pic>
        <p:nvPicPr>
          <p:cNvPr id="979" name="Google Shape;979;p49"/>
          <p:cNvPicPr preferRelativeResize="0"/>
          <p:nvPr/>
        </p:nvPicPr>
        <p:blipFill rotWithShape="1">
          <a:blip r:embed="rId7">
            <a:alphaModFix/>
          </a:blip>
          <a:srcRect b="0" l="0" r="0" t="0"/>
          <a:stretch/>
        </p:blipFill>
        <p:spPr>
          <a:xfrm rot="-680804">
            <a:off x="696787" y="3763342"/>
            <a:ext cx="1838840" cy="2474339"/>
          </a:xfrm>
          <a:prstGeom prst="rect">
            <a:avLst/>
          </a:prstGeom>
          <a:noFill/>
          <a:ln>
            <a:noFill/>
          </a:ln>
        </p:spPr>
      </p:pic>
      <p:pic>
        <p:nvPicPr>
          <p:cNvPr id="980" name="Google Shape;980;p49"/>
          <p:cNvPicPr preferRelativeResize="0"/>
          <p:nvPr/>
        </p:nvPicPr>
        <p:blipFill rotWithShape="1">
          <a:blip r:embed="rId8">
            <a:alphaModFix/>
          </a:blip>
          <a:srcRect b="33248" l="11431" r="12186" t="13147"/>
          <a:stretch/>
        </p:blipFill>
        <p:spPr>
          <a:xfrm>
            <a:off x="2481670" y="2754321"/>
            <a:ext cx="1592318" cy="630621"/>
          </a:xfrm>
          <a:prstGeom prst="rect">
            <a:avLst/>
          </a:prstGeom>
          <a:noFill/>
          <a:ln>
            <a:noFill/>
          </a:ln>
        </p:spPr>
      </p:pic>
      <p:sp>
        <p:nvSpPr>
          <p:cNvPr id="981" name="Google Shape;981;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7" name="Shape 487"/>
        <p:cNvGrpSpPr/>
        <p:nvPr/>
      </p:nvGrpSpPr>
      <p:grpSpPr>
        <a:xfrm>
          <a:off x="0" y="0"/>
          <a:ext cx="0" cy="0"/>
          <a:chOff x="0" y="0"/>
          <a:chExt cx="0" cy="0"/>
        </a:xfrm>
      </p:grpSpPr>
      <p:sp>
        <p:nvSpPr>
          <p:cNvPr id="488" name="Google Shape;488;p5"/>
          <p:cNvSpPr/>
          <p:nvPr/>
        </p:nvSpPr>
        <p:spPr>
          <a:xfrm>
            <a:off x="493041" y="754843"/>
            <a:ext cx="5287033" cy="707886"/>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lang="ca-ES" sz="4000">
                <a:solidFill>
                  <a:srgbClr val="1F497D"/>
                </a:solidFill>
                <a:latin typeface="Roboto"/>
                <a:ea typeface="Roboto"/>
                <a:cs typeface="Roboto"/>
                <a:sym typeface="Roboto"/>
              </a:rPr>
              <a:t>Pregunta 1/5</a:t>
            </a:r>
            <a:endParaRPr/>
          </a:p>
        </p:txBody>
      </p:sp>
      <p:sp>
        <p:nvSpPr>
          <p:cNvPr id="489" name="Google Shape;489;p5"/>
          <p:cNvSpPr/>
          <p:nvPr/>
        </p:nvSpPr>
        <p:spPr>
          <a:xfrm>
            <a:off x="493041" y="1848887"/>
            <a:ext cx="7823375"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600">
                <a:solidFill>
                  <a:schemeClr val="accent2"/>
                </a:solidFill>
                <a:latin typeface="Roboto"/>
                <a:ea typeface="Roboto"/>
                <a:cs typeface="Roboto"/>
                <a:sym typeface="Roboto"/>
              </a:rPr>
              <a:t>Quin és el tipus d’interès habitual d’una targeta de crèdit?</a:t>
            </a:r>
            <a:endParaRPr sz="2600">
              <a:solidFill>
                <a:schemeClr val="accent2"/>
              </a:solidFill>
              <a:latin typeface="Roboto"/>
              <a:ea typeface="Roboto"/>
              <a:cs typeface="Roboto"/>
              <a:sym typeface="Roboto"/>
            </a:endParaRPr>
          </a:p>
        </p:txBody>
      </p:sp>
      <p:sp>
        <p:nvSpPr>
          <p:cNvPr id="490" name="Google Shape;490;p5"/>
          <p:cNvSpPr/>
          <p:nvPr/>
        </p:nvSpPr>
        <p:spPr>
          <a:xfrm>
            <a:off x="755576" y="2741439"/>
            <a:ext cx="4572000"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rgbClr val="000000"/>
              </a:solidFill>
              <a:latin typeface="Open Sans"/>
              <a:ea typeface="Open Sans"/>
              <a:cs typeface="Open Sans"/>
              <a:sym typeface="Open Sans"/>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A</a:t>
            </a:r>
            <a:r>
              <a:rPr lang="ca-ES" sz="2400">
                <a:solidFill>
                  <a:srgbClr val="3F4A74"/>
                </a:solidFill>
                <a:latin typeface="Roboto"/>
                <a:ea typeface="Roboto"/>
                <a:cs typeface="Roboto"/>
                <a:sym typeface="Roboto"/>
              </a:rPr>
              <a:t>. 4% - 6%</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B</a:t>
            </a:r>
            <a:r>
              <a:rPr lang="ca-ES" sz="2400">
                <a:solidFill>
                  <a:srgbClr val="3F4A74"/>
                </a:solidFill>
                <a:latin typeface="Roboto"/>
                <a:ea typeface="Roboto"/>
                <a:cs typeface="Roboto"/>
                <a:sym typeface="Roboto"/>
              </a:rPr>
              <a:t>. 9% - 12%</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C</a:t>
            </a:r>
            <a:r>
              <a:rPr lang="ca-ES" sz="2400">
                <a:solidFill>
                  <a:srgbClr val="3F4A74"/>
                </a:solidFill>
                <a:latin typeface="Roboto"/>
                <a:ea typeface="Roboto"/>
                <a:cs typeface="Roboto"/>
                <a:sym typeface="Roboto"/>
              </a:rPr>
              <a:t>. 21% - 25%</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D</a:t>
            </a:r>
            <a:r>
              <a:rPr lang="ca-ES" sz="2400">
                <a:solidFill>
                  <a:srgbClr val="3F4A74"/>
                </a:solidFill>
                <a:latin typeface="Roboto"/>
                <a:ea typeface="Roboto"/>
                <a:cs typeface="Roboto"/>
                <a:sym typeface="Roboto"/>
              </a:rPr>
              <a:t>. 30% - 35%</a:t>
            </a:r>
            <a:endParaRPr/>
          </a:p>
        </p:txBody>
      </p:sp>
      <p:pic>
        <p:nvPicPr>
          <p:cNvPr id="491" name="Google Shape;491;p5"/>
          <p:cNvPicPr preferRelativeResize="0"/>
          <p:nvPr/>
        </p:nvPicPr>
        <p:blipFill rotWithShape="1">
          <a:blip r:embed="rId4">
            <a:alphaModFix/>
          </a:blip>
          <a:srcRect b="14165" l="0" r="0" t="7834"/>
          <a:stretch/>
        </p:blipFill>
        <p:spPr>
          <a:xfrm>
            <a:off x="4733192" y="3021265"/>
            <a:ext cx="3267808" cy="2548890"/>
          </a:xfrm>
          <a:prstGeom prst="rect">
            <a:avLst/>
          </a:prstGeom>
          <a:noFill/>
          <a:ln>
            <a:noFill/>
          </a:ln>
        </p:spPr>
      </p:pic>
      <p:sp>
        <p:nvSpPr>
          <p:cNvPr id="492" name="Google Shape;492;p5"/>
          <p:cNvSpPr/>
          <p:nvPr/>
        </p:nvSpPr>
        <p:spPr>
          <a:xfrm>
            <a:off x="755577" y="4630266"/>
            <a:ext cx="2033344" cy="476766"/>
          </a:xfrm>
          <a:prstGeom prst="roundRect">
            <a:avLst>
              <a:gd fmla="val 16667" name="adj"/>
            </a:avLst>
          </a:prstGeom>
          <a:solidFill>
            <a:schemeClr val="accent3">
              <a:alpha val="49803"/>
            </a:schemeClr>
          </a:solid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3" name="Google Shape;493;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7" name="Shape 497"/>
        <p:cNvGrpSpPr/>
        <p:nvPr/>
      </p:nvGrpSpPr>
      <p:grpSpPr>
        <a:xfrm>
          <a:off x="0" y="0"/>
          <a:ext cx="0" cy="0"/>
          <a:chOff x="0" y="0"/>
          <a:chExt cx="0" cy="0"/>
        </a:xfrm>
      </p:grpSpPr>
      <p:sp>
        <p:nvSpPr>
          <p:cNvPr id="498" name="Google Shape;498;p6"/>
          <p:cNvSpPr/>
          <p:nvPr/>
        </p:nvSpPr>
        <p:spPr>
          <a:xfrm>
            <a:off x="493041" y="754843"/>
            <a:ext cx="5287033" cy="707886"/>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lang="ca-ES" sz="4000">
                <a:solidFill>
                  <a:srgbClr val="1F497D"/>
                </a:solidFill>
                <a:latin typeface="Roboto"/>
                <a:ea typeface="Roboto"/>
                <a:cs typeface="Roboto"/>
                <a:sym typeface="Roboto"/>
              </a:rPr>
              <a:t>Pregunta 2/5</a:t>
            </a:r>
            <a:endParaRPr/>
          </a:p>
        </p:txBody>
      </p:sp>
      <p:sp>
        <p:nvSpPr>
          <p:cNvPr id="499" name="Google Shape;499;p6"/>
          <p:cNvSpPr/>
          <p:nvPr/>
        </p:nvSpPr>
        <p:spPr>
          <a:xfrm>
            <a:off x="493041" y="1848887"/>
            <a:ext cx="7823375"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600">
                <a:solidFill>
                  <a:schemeClr val="accent2"/>
                </a:solidFill>
                <a:latin typeface="Roboto"/>
                <a:ea typeface="Roboto"/>
                <a:cs typeface="Roboto"/>
                <a:sym typeface="Roboto"/>
              </a:rPr>
              <a:t>Quin és l’endeutament mitjà de les persones entre 25 i 65 anys a Espanya (gener 2020)?</a:t>
            </a:r>
            <a:endParaRPr sz="2600">
              <a:solidFill>
                <a:schemeClr val="accent2"/>
              </a:solidFill>
              <a:latin typeface="Roboto"/>
              <a:ea typeface="Roboto"/>
              <a:cs typeface="Roboto"/>
              <a:sym typeface="Roboto"/>
            </a:endParaRPr>
          </a:p>
        </p:txBody>
      </p:sp>
      <p:sp>
        <p:nvSpPr>
          <p:cNvPr id="500" name="Google Shape;500;p6"/>
          <p:cNvSpPr/>
          <p:nvPr/>
        </p:nvSpPr>
        <p:spPr>
          <a:xfrm>
            <a:off x="755576" y="2741439"/>
            <a:ext cx="4572000"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rgbClr val="000000"/>
              </a:solidFill>
              <a:latin typeface="Open Sans"/>
              <a:ea typeface="Open Sans"/>
              <a:cs typeface="Open Sans"/>
              <a:sym typeface="Open Sans"/>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A</a:t>
            </a:r>
            <a:r>
              <a:rPr lang="ca-ES" sz="2400">
                <a:solidFill>
                  <a:srgbClr val="3F4A74"/>
                </a:solidFill>
                <a:latin typeface="Roboto"/>
                <a:ea typeface="Roboto"/>
                <a:cs typeface="Roboto"/>
                <a:sym typeface="Roboto"/>
              </a:rPr>
              <a:t>. 1.600 €</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B</a:t>
            </a:r>
            <a:r>
              <a:rPr lang="ca-ES" sz="2400">
                <a:solidFill>
                  <a:srgbClr val="3F4A74"/>
                </a:solidFill>
                <a:latin typeface="Roboto"/>
                <a:ea typeface="Roboto"/>
                <a:cs typeface="Roboto"/>
                <a:sym typeface="Roboto"/>
              </a:rPr>
              <a:t>. 16.000 €</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C</a:t>
            </a:r>
            <a:r>
              <a:rPr lang="ca-ES" sz="2400">
                <a:solidFill>
                  <a:srgbClr val="3F4A74"/>
                </a:solidFill>
                <a:latin typeface="Roboto"/>
                <a:ea typeface="Roboto"/>
                <a:cs typeface="Roboto"/>
                <a:sym typeface="Roboto"/>
              </a:rPr>
              <a:t>. 26.131 €</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D</a:t>
            </a:r>
            <a:r>
              <a:rPr lang="ca-ES" sz="2400">
                <a:solidFill>
                  <a:srgbClr val="3F4A74"/>
                </a:solidFill>
                <a:latin typeface="Roboto"/>
                <a:ea typeface="Roboto"/>
                <a:cs typeface="Roboto"/>
                <a:sym typeface="Roboto"/>
              </a:rPr>
              <a:t>. 56.000 €</a:t>
            </a:r>
            <a:endParaRPr/>
          </a:p>
        </p:txBody>
      </p:sp>
      <p:pic>
        <p:nvPicPr>
          <p:cNvPr id="501" name="Google Shape;501;p6"/>
          <p:cNvPicPr preferRelativeResize="0"/>
          <p:nvPr/>
        </p:nvPicPr>
        <p:blipFill rotWithShape="1">
          <a:blip r:embed="rId4">
            <a:alphaModFix/>
          </a:blip>
          <a:srcRect b="0" l="0" r="0" t="0"/>
          <a:stretch/>
        </p:blipFill>
        <p:spPr>
          <a:xfrm>
            <a:off x="4743450" y="3080161"/>
            <a:ext cx="2998838" cy="2998838"/>
          </a:xfrm>
          <a:prstGeom prst="rect">
            <a:avLst/>
          </a:prstGeom>
          <a:noFill/>
          <a:ln>
            <a:noFill/>
          </a:ln>
        </p:spPr>
      </p:pic>
      <p:sp>
        <p:nvSpPr>
          <p:cNvPr id="502" name="Google Shape;502;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6" name="Shape 506"/>
        <p:cNvGrpSpPr/>
        <p:nvPr/>
      </p:nvGrpSpPr>
      <p:grpSpPr>
        <a:xfrm>
          <a:off x="0" y="0"/>
          <a:ext cx="0" cy="0"/>
          <a:chOff x="0" y="0"/>
          <a:chExt cx="0" cy="0"/>
        </a:xfrm>
      </p:grpSpPr>
      <p:sp>
        <p:nvSpPr>
          <p:cNvPr id="507" name="Google Shape;507;p7"/>
          <p:cNvSpPr/>
          <p:nvPr/>
        </p:nvSpPr>
        <p:spPr>
          <a:xfrm>
            <a:off x="493041" y="754843"/>
            <a:ext cx="5287033" cy="707886"/>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lang="ca-ES" sz="4000">
                <a:solidFill>
                  <a:srgbClr val="1F497D"/>
                </a:solidFill>
                <a:latin typeface="Roboto"/>
                <a:ea typeface="Roboto"/>
                <a:cs typeface="Roboto"/>
                <a:sym typeface="Roboto"/>
              </a:rPr>
              <a:t>Pregunta 2/5</a:t>
            </a:r>
            <a:endParaRPr/>
          </a:p>
        </p:txBody>
      </p:sp>
      <p:sp>
        <p:nvSpPr>
          <p:cNvPr id="508" name="Google Shape;508;p7"/>
          <p:cNvSpPr/>
          <p:nvPr/>
        </p:nvSpPr>
        <p:spPr>
          <a:xfrm>
            <a:off x="493041" y="1848887"/>
            <a:ext cx="7823375"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600">
                <a:solidFill>
                  <a:schemeClr val="accent2"/>
                </a:solidFill>
                <a:latin typeface="Roboto"/>
                <a:ea typeface="Roboto"/>
                <a:cs typeface="Roboto"/>
                <a:sym typeface="Roboto"/>
              </a:rPr>
              <a:t>Quin és l’endeutament mitjà de les persones entre 25 i 65 anys a Espanya (gener 2020)?</a:t>
            </a:r>
            <a:endParaRPr sz="2600">
              <a:solidFill>
                <a:schemeClr val="accent2"/>
              </a:solidFill>
              <a:latin typeface="Roboto"/>
              <a:ea typeface="Roboto"/>
              <a:cs typeface="Roboto"/>
              <a:sym typeface="Roboto"/>
            </a:endParaRPr>
          </a:p>
        </p:txBody>
      </p:sp>
      <p:sp>
        <p:nvSpPr>
          <p:cNvPr id="509" name="Google Shape;509;p7"/>
          <p:cNvSpPr/>
          <p:nvPr/>
        </p:nvSpPr>
        <p:spPr>
          <a:xfrm>
            <a:off x="755576" y="2741439"/>
            <a:ext cx="4572000"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rgbClr val="000000"/>
              </a:solidFill>
              <a:latin typeface="Open Sans"/>
              <a:ea typeface="Open Sans"/>
              <a:cs typeface="Open Sans"/>
              <a:sym typeface="Open Sans"/>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A</a:t>
            </a:r>
            <a:r>
              <a:rPr lang="ca-ES" sz="2400">
                <a:solidFill>
                  <a:srgbClr val="3F4A74"/>
                </a:solidFill>
                <a:latin typeface="Roboto"/>
                <a:ea typeface="Roboto"/>
                <a:cs typeface="Roboto"/>
                <a:sym typeface="Roboto"/>
              </a:rPr>
              <a:t>. 1.600 €</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B</a:t>
            </a:r>
            <a:r>
              <a:rPr lang="ca-ES" sz="2400">
                <a:solidFill>
                  <a:srgbClr val="3F4A74"/>
                </a:solidFill>
                <a:latin typeface="Roboto"/>
                <a:ea typeface="Roboto"/>
                <a:cs typeface="Roboto"/>
                <a:sym typeface="Roboto"/>
              </a:rPr>
              <a:t>. 16.000 €</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C</a:t>
            </a:r>
            <a:r>
              <a:rPr lang="ca-ES" sz="2400">
                <a:solidFill>
                  <a:srgbClr val="3F4A74"/>
                </a:solidFill>
                <a:latin typeface="Roboto"/>
                <a:ea typeface="Roboto"/>
                <a:cs typeface="Roboto"/>
                <a:sym typeface="Roboto"/>
              </a:rPr>
              <a:t>. 26.131 €</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D</a:t>
            </a:r>
            <a:r>
              <a:rPr lang="ca-ES" sz="2400">
                <a:solidFill>
                  <a:srgbClr val="3F4A74"/>
                </a:solidFill>
                <a:latin typeface="Roboto"/>
                <a:ea typeface="Roboto"/>
                <a:cs typeface="Roboto"/>
                <a:sym typeface="Roboto"/>
              </a:rPr>
              <a:t>. 56.000 €</a:t>
            </a:r>
            <a:endParaRPr/>
          </a:p>
        </p:txBody>
      </p:sp>
      <p:pic>
        <p:nvPicPr>
          <p:cNvPr id="510" name="Google Shape;510;p7"/>
          <p:cNvPicPr preferRelativeResize="0"/>
          <p:nvPr/>
        </p:nvPicPr>
        <p:blipFill rotWithShape="1">
          <a:blip r:embed="rId4">
            <a:alphaModFix/>
          </a:blip>
          <a:srcRect b="0" l="0" r="0" t="0"/>
          <a:stretch/>
        </p:blipFill>
        <p:spPr>
          <a:xfrm>
            <a:off x="4743450" y="3080161"/>
            <a:ext cx="2998838" cy="2998838"/>
          </a:xfrm>
          <a:prstGeom prst="rect">
            <a:avLst/>
          </a:prstGeom>
          <a:noFill/>
          <a:ln>
            <a:noFill/>
          </a:ln>
        </p:spPr>
      </p:pic>
      <p:sp>
        <p:nvSpPr>
          <p:cNvPr id="511" name="Google Shape;511;p7"/>
          <p:cNvSpPr/>
          <p:nvPr/>
        </p:nvSpPr>
        <p:spPr>
          <a:xfrm>
            <a:off x="755577" y="4631382"/>
            <a:ext cx="2033344" cy="476766"/>
          </a:xfrm>
          <a:prstGeom prst="roundRect">
            <a:avLst>
              <a:gd fmla="val 16667" name="adj"/>
            </a:avLst>
          </a:prstGeom>
          <a:solidFill>
            <a:schemeClr val="accent3">
              <a:alpha val="49803"/>
            </a:schemeClr>
          </a:solid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2" name="Google Shape;51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6" name="Shape 516"/>
        <p:cNvGrpSpPr/>
        <p:nvPr/>
      </p:nvGrpSpPr>
      <p:grpSpPr>
        <a:xfrm>
          <a:off x="0" y="0"/>
          <a:ext cx="0" cy="0"/>
          <a:chOff x="0" y="0"/>
          <a:chExt cx="0" cy="0"/>
        </a:xfrm>
      </p:grpSpPr>
      <p:sp>
        <p:nvSpPr>
          <p:cNvPr id="517" name="Google Shape;517;p8"/>
          <p:cNvSpPr/>
          <p:nvPr/>
        </p:nvSpPr>
        <p:spPr>
          <a:xfrm>
            <a:off x="493041" y="754843"/>
            <a:ext cx="5287033" cy="707886"/>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lang="ca-ES" sz="4000">
                <a:solidFill>
                  <a:srgbClr val="1F497D"/>
                </a:solidFill>
                <a:latin typeface="Roboto"/>
                <a:ea typeface="Roboto"/>
                <a:cs typeface="Roboto"/>
                <a:sym typeface="Roboto"/>
              </a:rPr>
              <a:t>Pregunta 3/5</a:t>
            </a:r>
            <a:endParaRPr/>
          </a:p>
        </p:txBody>
      </p:sp>
      <p:sp>
        <p:nvSpPr>
          <p:cNvPr id="518" name="Google Shape;518;p8"/>
          <p:cNvSpPr/>
          <p:nvPr/>
        </p:nvSpPr>
        <p:spPr>
          <a:xfrm>
            <a:off x="493041" y="1848887"/>
            <a:ext cx="7823375"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600">
                <a:solidFill>
                  <a:schemeClr val="accent2"/>
                </a:solidFill>
                <a:latin typeface="Roboto"/>
                <a:ea typeface="Roboto"/>
                <a:cs typeface="Roboto"/>
                <a:sym typeface="Roboto"/>
              </a:rPr>
              <a:t>Quin és el nombre de targetes recomanades per persona?</a:t>
            </a:r>
            <a:endParaRPr sz="2600">
              <a:solidFill>
                <a:schemeClr val="accent2"/>
              </a:solidFill>
              <a:latin typeface="Roboto"/>
              <a:ea typeface="Roboto"/>
              <a:cs typeface="Roboto"/>
              <a:sym typeface="Roboto"/>
            </a:endParaRPr>
          </a:p>
        </p:txBody>
      </p:sp>
      <p:sp>
        <p:nvSpPr>
          <p:cNvPr id="519" name="Google Shape;519;p8"/>
          <p:cNvSpPr/>
          <p:nvPr/>
        </p:nvSpPr>
        <p:spPr>
          <a:xfrm>
            <a:off x="755576" y="2741439"/>
            <a:ext cx="4572000"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rgbClr val="000000"/>
              </a:solidFill>
              <a:latin typeface="Open Sans"/>
              <a:ea typeface="Open Sans"/>
              <a:cs typeface="Open Sans"/>
              <a:sym typeface="Open Sans"/>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A</a:t>
            </a:r>
            <a:r>
              <a:rPr lang="ca-ES" sz="2400">
                <a:solidFill>
                  <a:srgbClr val="3F4A74"/>
                </a:solidFill>
                <a:latin typeface="Roboto"/>
                <a:ea typeface="Roboto"/>
                <a:cs typeface="Roboto"/>
                <a:sym typeface="Roboto"/>
              </a:rPr>
              <a:t>. 0 - 1</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B</a:t>
            </a:r>
            <a:r>
              <a:rPr lang="ca-ES" sz="2400">
                <a:solidFill>
                  <a:srgbClr val="3F4A74"/>
                </a:solidFill>
                <a:latin typeface="Roboto"/>
                <a:ea typeface="Roboto"/>
                <a:cs typeface="Roboto"/>
                <a:sym typeface="Roboto"/>
              </a:rPr>
              <a:t>. 1 - 2</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C</a:t>
            </a:r>
            <a:r>
              <a:rPr lang="ca-ES" sz="2400">
                <a:solidFill>
                  <a:srgbClr val="3F4A74"/>
                </a:solidFill>
                <a:latin typeface="Roboto"/>
                <a:ea typeface="Roboto"/>
                <a:cs typeface="Roboto"/>
                <a:sym typeface="Roboto"/>
              </a:rPr>
              <a:t>. 3 - 4</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D</a:t>
            </a:r>
            <a:r>
              <a:rPr lang="ca-ES" sz="2400">
                <a:solidFill>
                  <a:srgbClr val="3F4A74"/>
                </a:solidFill>
                <a:latin typeface="Roboto"/>
                <a:ea typeface="Roboto"/>
                <a:cs typeface="Roboto"/>
                <a:sym typeface="Roboto"/>
              </a:rPr>
              <a:t>. Una pila (Com més millor)</a:t>
            </a:r>
            <a:endParaRPr/>
          </a:p>
        </p:txBody>
      </p:sp>
      <p:pic>
        <p:nvPicPr>
          <p:cNvPr id="520" name="Google Shape;520;p8"/>
          <p:cNvPicPr preferRelativeResize="0"/>
          <p:nvPr/>
        </p:nvPicPr>
        <p:blipFill rotWithShape="1">
          <a:blip r:embed="rId4">
            <a:alphaModFix/>
          </a:blip>
          <a:srcRect b="0" l="0" r="0" t="0"/>
          <a:stretch/>
        </p:blipFill>
        <p:spPr>
          <a:xfrm>
            <a:off x="4652136" y="2741439"/>
            <a:ext cx="3096786" cy="2313083"/>
          </a:xfrm>
          <a:prstGeom prst="rect">
            <a:avLst/>
          </a:prstGeom>
          <a:noFill/>
          <a:ln>
            <a:noFill/>
          </a:ln>
        </p:spPr>
      </p:pic>
      <p:sp>
        <p:nvSpPr>
          <p:cNvPr id="521" name="Google Shape;521;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5" name="Shape 525"/>
        <p:cNvGrpSpPr/>
        <p:nvPr/>
      </p:nvGrpSpPr>
      <p:grpSpPr>
        <a:xfrm>
          <a:off x="0" y="0"/>
          <a:ext cx="0" cy="0"/>
          <a:chOff x="0" y="0"/>
          <a:chExt cx="0" cy="0"/>
        </a:xfrm>
      </p:grpSpPr>
      <p:sp>
        <p:nvSpPr>
          <p:cNvPr id="526" name="Google Shape;526;p9"/>
          <p:cNvSpPr/>
          <p:nvPr/>
        </p:nvSpPr>
        <p:spPr>
          <a:xfrm>
            <a:off x="493041" y="754843"/>
            <a:ext cx="5287033" cy="707886"/>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lang="ca-ES" sz="4000">
                <a:solidFill>
                  <a:srgbClr val="1F497D"/>
                </a:solidFill>
                <a:latin typeface="Roboto"/>
                <a:ea typeface="Roboto"/>
                <a:cs typeface="Roboto"/>
                <a:sym typeface="Roboto"/>
              </a:rPr>
              <a:t>Pregunta 3/5</a:t>
            </a:r>
            <a:endParaRPr/>
          </a:p>
        </p:txBody>
      </p:sp>
      <p:sp>
        <p:nvSpPr>
          <p:cNvPr id="527" name="Google Shape;527;p9"/>
          <p:cNvSpPr/>
          <p:nvPr/>
        </p:nvSpPr>
        <p:spPr>
          <a:xfrm>
            <a:off x="493041" y="1848887"/>
            <a:ext cx="7823375"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ca-ES" sz="2600">
                <a:solidFill>
                  <a:schemeClr val="accent2"/>
                </a:solidFill>
                <a:latin typeface="Roboto"/>
                <a:ea typeface="Roboto"/>
                <a:cs typeface="Roboto"/>
                <a:sym typeface="Roboto"/>
              </a:rPr>
              <a:t>Quin és el nombre de targetes recomanades per persona?</a:t>
            </a:r>
            <a:endParaRPr sz="2600">
              <a:solidFill>
                <a:schemeClr val="accent2"/>
              </a:solidFill>
              <a:latin typeface="Roboto"/>
              <a:ea typeface="Roboto"/>
              <a:cs typeface="Roboto"/>
              <a:sym typeface="Roboto"/>
            </a:endParaRPr>
          </a:p>
        </p:txBody>
      </p:sp>
      <p:sp>
        <p:nvSpPr>
          <p:cNvPr id="528" name="Google Shape;528;p9"/>
          <p:cNvSpPr/>
          <p:nvPr/>
        </p:nvSpPr>
        <p:spPr>
          <a:xfrm>
            <a:off x="755576" y="2741439"/>
            <a:ext cx="4572000"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800">
              <a:solidFill>
                <a:srgbClr val="000000"/>
              </a:solidFill>
              <a:latin typeface="Open Sans"/>
              <a:ea typeface="Open Sans"/>
              <a:cs typeface="Open Sans"/>
              <a:sym typeface="Open Sans"/>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A</a:t>
            </a:r>
            <a:r>
              <a:rPr lang="ca-ES" sz="2400">
                <a:solidFill>
                  <a:srgbClr val="3F4A74"/>
                </a:solidFill>
                <a:latin typeface="Roboto"/>
                <a:ea typeface="Roboto"/>
                <a:cs typeface="Roboto"/>
                <a:sym typeface="Roboto"/>
              </a:rPr>
              <a:t>. 0 - 1</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B</a:t>
            </a:r>
            <a:r>
              <a:rPr lang="ca-ES" sz="2400">
                <a:solidFill>
                  <a:srgbClr val="3F4A74"/>
                </a:solidFill>
                <a:latin typeface="Roboto"/>
                <a:ea typeface="Roboto"/>
                <a:cs typeface="Roboto"/>
                <a:sym typeface="Roboto"/>
              </a:rPr>
              <a:t>. 1 - 2</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C</a:t>
            </a:r>
            <a:r>
              <a:rPr lang="ca-ES" sz="2400">
                <a:solidFill>
                  <a:srgbClr val="3F4A74"/>
                </a:solidFill>
                <a:latin typeface="Roboto"/>
                <a:ea typeface="Roboto"/>
                <a:cs typeface="Roboto"/>
                <a:sym typeface="Roboto"/>
              </a:rPr>
              <a:t>. 3 - 4</a:t>
            </a:r>
            <a:endParaRPr/>
          </a:p>
          <a:p>
            <a:pPr indent="0" lvl="0" marL="0" marR="0" rtl="0" algn="l">
              <a:spcBef>
                <a:spcPts val="0"/>
              </a:spcBef>
              <a:spcAft>
                <a:spcPts val="0"/>
              </a:spcAft>
              <a:buNone/>
            </a:pPr>
            <a:r>
              <a:t/>
            </a:r>
            <a:endParaRPr sz="2400">
              <a:solidFill>
                <a:srgbClr val="3F4A74"/>
              </a:solidFill>
              <a:latin typeface="Roboto"/>
              <a:ea typeface="Roboto"/>
              <a:cs typeface="Roboto"/>
              <a:sym typeface="Roboto"/>
            </a:endParaRPr>
          </a:p>
          <a:p>
            <a:pPr indent="0" lvl="0" marL="0" marR="0" rtl="0" algn="l">
              <a:spcBef>
                <a:spcPts val="0"/>
              </a:spcBef>
              <a:spcAft>
                <a:spcPts val="0"/>
              </a:spcAft>
              <a:buNone/>
            </a:pPr>
            <a:r>
              <a:rPr b="1" lang="ca-ES" sz="2400">
                <a:solidFill>
                  <a:srgbClr val="3F4A74"/>
                </a:solidFill>
                <a:latin typeface="Roboto"/>
                <a:ea typeface="Roboto"/>
                <a:cs typeface="Roboto"/>
                <a:sym typeface="Roboto"/>
              </a:rPr>
              <a:t>D</a:t>
            </a:r>
            <a:r>
              <a:rPr lang="ca-ES" sz="2400">
                <a:solidFill>
                  <a:srgbClr val="3F4A74"/>
                </a:solidFill>
                <a:latin typeface="Roboto"/>
                <a:ea typeface="Roboto"/>
                <a:cs typeface="Roboto"/>
                <a:sym typeface="Roboto"/>
              </a:rPr>
              <a:t>. Una pila (Com més millor)</a:t>
            </a:r>
            <a:endParaRPr/>
          </a:p>
        </p:txBody>
      </p:sp>
      <p:pic>
        <p:nvPicPr>
          <p:cNvPr id="529" name="Google Shape;529;p9"/>
          <p:cNvPicPr preferRelativeResize="0"/>
          <p:nvPr/>
        </p:nvPicPr>
        <p:blipFill rotWithShape="1">
          <a:blip r:embed="rId4">
            <a:alphaModFix/>
          </a:blip>
          <a:srcRect b="0" l="0" r="0" t="0"/>
          <a:stretch/>
        </p:blipFill>
        <p:spPr>
          <a:xfrm>
            <a:off x="4652136" y="2741439"/>
            <a:ext cx="3096786" cy="2313083"/>
          </a:xfrm>
          <a:prstGeom prst="rect">
            <a:avLst/>
          </a:prstGeom>
          <a:noFill/>
          <a:ln>
            <a:noFill/>
          </a:ln>
        </p:spPr>
      </p:pic>
      <p:sp>
        <p:nvSpPr>
          <p:cNvPr id="530" name="Google Shape;530;p9"/>
          <p:cNvSpPr/>
          <p:nvPr/>
        </p:nvSpPr>
        <p:spPr>
          <a:xfrm>
            <a:off x="755577" y="3897980"/>
            <a:ext cx="2033344" cy="476766"/>
          </a:xfrm>
          <a:prstGeom prst="roundRect">
            <a:avLst>
              <a:gd fmla="val 16667" name="adj"/>
            </a:avLst>
          </a:prstGeom>
          <a:solidFill>
            <a:schemeClr val="accent3">
              <a:alpha val="49803"/>
            </a:schemeClr>
          </a:solid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31" name="Google Shape;531;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Office Theme">
  <a:themeElements>
    <a:clrScheme name="Personalizado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04E44"/>
      </a:hlink>
      <a:folHlink>
        <a:srgbClr val="F1AB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Personalizado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04E44"/>
      </a:hlink>
      <a:folHlink>
        <a:srgbClr val="F1AB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4_Office Theme">
  <a:themeElements>
    <a:clrScheme name="Personalizado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04E44"/>
      </a:hlink>
      <a:folHlink>
        <a:srgbClr val="F1AB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Personalizado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04E44"/>
      </a:hlink>
      <a:folHlink>
        <a:srgbClr val="F1AB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2_Office Theme">
  <a:themeElements>
    <a:clrScheme name="Personalizado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04E44"/>
      </a:hlink>
      <a:folHlink>
        <a:srgbClr val="F1AB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2017-09-04T09:24:45Z</dcterms:created>
  <dc:creator>giny giny</dc:creator>
</cp:coreProperties>
</file>