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304" r:id="rId4"/>
    <p:sldId id="275" r:id="rId5"/>
    <p:sldId id="296" r:id="rId6"/>
    <p:sldId id="281" r:id="rId7"/>
    <p:sldId id="297" r:id="rId8"/>
    <p:sldId id="282" r:id="rId9"/>
    <p:sldId id="298" r:id="rId10"/>
    <p:sldId id="283" r:id="rId11"/>
    <p:sldId id="300" r:id="rId12"/>
    <p:sldId id="284" r:id="rId13"/>
    <p:sldId id="301" r:id="rId14"/>
    <p:sldId id="308" r:id="rId15"/>
    <p:sldId id="259" r:id="rId16"/>
    <p:sldId id="287" r:id="rId17"/>
    <p:sldId id="289" r:id="rId18"/>
    <p:sldId id="288" r:id="rId19"/>
    <p:sldId id="307" r:id="rId20"/>
    <p:sldId id="302" r:id="rId21"/>
    <p:sldId id="263" r:id="rId22"/>
    <p:sldId id="303" r:id="rId23"/>
    <p:sldId id="291" r:id="rId24"/>
    <p:sldId id="306" r:id="rId25"/>
    <p:sldId id="266" r:id="rId26"/>
    <p:sldId id="268" r:id="rId27"/>
    <p:sldId id="294" r:id="rId28"/>
    <p:sldId id="274" r:id="rId29"/>
    <p:sldId id="310" r:id="rId30"/>
    <p:sldId id="309" r:id="rId31"/>
  </p:sldIdLst>
  <p:sldSz cx="9144000" cy="6858000" type="screen4x3"/>
  <p:notesSz cx="6797675" cy="9926638"/>
  <p:embeddedFontLst>
    <p:embeddedFont>
      <p:font typeface="Roboto Light" panose="02000000000000000000" pitchFamily="2" charset="0"/>
      <p:regular r:id="rId34"/>
      <p:italic r:id="rId35"/>
    </p:embeddedFont>
    <p:embeddedFont>
      <p:font typeface="Roboto Black" panose="02000000000000000000" pitchFamily="2" charset="0"/>
      <p:bold r:id="rId36"/>
      <p:italic r:id="rId37"/>
      <p:boldItalic r:id="rId38"/>
    </p:embeddedFont>
    <p:embeddedFont>
      <p:font typeface="Gill Sans Ultra Bold" panose="020B0A02020104020203" pitchFamily="34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Helvetica" panose="020B0604020202020204" pitchFamily="34" charset="0"/>
      <p:regular r:id="rId44"/>
      <p:bold r:id="rId45"/>
      <p:italic r:id="rId46"/>
      <p:boldItalic r:id="rId47"/>
    </p:embeddedFont>
    <p:embeddedFont>
      <p:font typeface="Roboto" panose="02000000000000000000" pitchFamily="2" charset="0"/>
      <p:regular r:id="rId48"/>
      <p:bold r:id="rId49"/>
      <p:italic r:id="rId50"/>
      <p:boldItalic r:id="rId51"/>
    </p:embeddedFont>
    <p:embeddedFont>
      <p:font typeface="Open Sans" panose="020B0606030504020204" pitchFamily="34" charset="0"/>
      <p:regular r:id="rId52"/>
      <p:bold r:id="rId53"/>
      <p:italic r:id="rId54"/>
      <p:boldItalic r:id="rId55"/>
    </p:embeddedFont>
    <p:embeddedFont>
      <p:font typeface="Walter Turncoat" panose="020B0604020202020204" charset="0"/>
      <p:regular r:id="rId56"/>
    </p:embeddedFont>
  </p:embeddedFontLst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resa Puig Gros" initials="TP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F497D"/>
    <a:srgbClr val="EC5742"/>
    <a:srgbClr val="005C97"/>
    <a:srgbClr val="42496E"/>
    <a:srgbClr val="3F4A74"/>
    <a:srgbClr val="F2F2F2"/>
    <a:srgbClr val="C0504D"/>
    <a:srgbClr val="F8F8F8"/>
    <a:srgbClr val="128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97" autoAdjust="0"/>
  </p:normalViewPr>
  <p:slideViewPr>
    <p:cSldViewPr>
      <p:cViewPr varScale="1">
        <p:scale>
          <a:sx n="77" d="100"/>
          <a:sy n="77" d="100"/>
        </p:scale>
        <p:origin x="130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978" y="96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B36B7F-E8C1-4A3E-A668-238FE1EE218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A4E901F-FD6F-438E-BB5E-DADF06FB793D}">
      <dgm:prSet phldrT="[Texto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s-ES" b="1" dirty="0"/>
            <a:t>INGRESSOS</a:t>
          </a:r>
        </a:p>
      </dgm:t>
    </dgm:pt>
    <dgm:pt modelId="{80319B63-3DA0-4C90-88C7-D2B48B3B4C4A}" type="parTrans" cxnId="{DCB0F7AD-FF8B-4CE9-9B20-339FCD14B031}">
      <dgm:prSet/>
      <dgm:spPr/>
      <dgm:t>
        <a:bodyPr/>
        <a:lstStyle/>
        <a:p>
          <a:endParaRPr lang="es-ES"/>
        </a:p>
      </dgm:t>
    </dgm:pt>
    <dgm:pt modelId="{9069EB95-E0EB-445D-AEBB-9CDCEF1E419C}" type="sibTrans" cxnId="{DCB0F7AD-FF8B-4CE9-9B20-339FCD14B031}">
      <dgm:prSet/>
      <dgm:spPr/>
      <dgm:t>
        <a:bodyPr/>
        <a:lstStyle/>
        <a:p>
          <a:endParaRPr lang="es-ES"/>
        </a:p>
      </dgm:t>
    </dgm:pt>
    <dgm:pt modelId="{3B90F8C2-6310-4528-954F-EC8C715556E9}">
      <dgm:prSet phldrT="[Texto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s-ES" b="1" dirty="0"/>
            <a:t>DESPESES</a:t>
          </a:r>
        </a:p>
      </dgm:t>
    </dgm:pt>
    <dgm:pt modelId="{C3762A62-D98E-464E-ADB9-810DC4B5AC84}" type="parTrans" cxnId="{DDA26EE3-B8EB-4474-B256-946CA6154FBA}">
      <dgm:prSet/>
      <dgm:spPr/>
      <dgm:t>
        <a:bodyPr/>
        <a:lstStyle/>
        <a:p>
          <a:endParaRPr lang="es-ES"/>
        </a:p>
      </dgm:t>
    </dgm:pt>
    <dgm:pt modelId="{3FCE98FA-A79F-444D-A8A5-1D4D9DE3E724}" type="sibTrans" cxnId="{DDA26EE3-B8EB-4474-B256-946CA6154FBA}">
      <dgm:prSet/>
      <dgm:spPr/>
      <dgm:t>
        <a:bodyPr/>
        <a:lstStyle/>
        <a:p>
          <a:endParaRPr lang="es-ES"/>
        </a:p>
      </dgm:t>
    </dgm:pt>
    <dgm:pt modelId="{0A933B52-37AC-41D5-9AEF-60E748CF5C87}" type="pres">
      <dgm:prSet presAssocID="{EAB36B7F-E8C1-4A3E-A668-238FE1EE21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6B93DC9-5874-44DF-AFC9-11FFBDBC148B}" type="pres">
      <dgm:prSet presAssocID="{1A4E901F-FD6F-438E-BB5E-DADF06FB793D}" presName="parentLin" presStyleCnt="0"/>
      <dgm:spPr/>
    </dgm:pt>
    <dgm:pt modelId="{E0F98DC0-4B0E-4897-9FF7-E4D3794F3307}" type="pres">
      <dgm:prSet presAssocID="{1A4E901F-FD6F-438E-BB5E-DADF06FB793D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33E31859-DEA2-4E3A-BF3D-4216DF6267CA}" type="pres">
      <dgm:prSet presAssocID="{1A4E901F-FD6F-438E-BB5E-DADF06FB793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EEF2D3-EFF1-4B90-8300-16C518C47E9D}" type="pres">
      <dgm:prSet presAssocID="{1A4E901F-FD6F-438E-BB5E-DADF06FB793D}" presName="negativeSpace" presStyleCnt="0"/>
      <dgm:spPr/>
    </dgm:pt>
    <dgm:pt modelId="{8BFEA0F8-6431-40ED-B933-5EB083E5D041}" type="pres">
      <dgm:prSet presAssocID="{1A4E901F-FD6F-438E-BB5E-DADF06FB793D}" presName="childText" presStyleLbl="conFgAcc1" presStyleIdx="0" presStyleCnt="2" custScaleY="189055">
        <dgm:presLayoutVars>
          <dgm:bulletEnabled val="1"/>
        </dgm:presLayoutVars>
      </dgm:prSet>
      <dgm:spPr>
        <a:ln>
          <a:solidFill>
            <a:schemeClr val="accent3"/>
          </a:solidFill>
        </a:ln>
      </dgm:spPr>
    </dgm:pt>
    <dgm:pt modelId="{00B742D0-BC49-4B5C-92A2-636A4C820982}" type="pres">
      <dgm:prSet presAssocID="{9069EB95-E0EB-445D-AEBB-9CDCEF1E419C}" presName="spaceBetweenRectangles" presStyleCnt="0"/>
      <dgm:spPr/>
    </dgm:pt>
    <dgm:pt modelId="{4F810A96-C35C-4B2E-B28F-D3B1117B30F3}" type="pres">
      <dgm:prSet presAssocID="{3B90F8C2-6310-4528-954F-EC8C715556E9}" presName="parentLin" presStyleCnt="0"/>
      <dgm:spPr/>
    </dgm:pt>
    <dgm:pt modelId="{E251610C-FFAF-4F6F-8E2D-4355214B30D3}" type="pres">
      <dgm:prSet presAssocID="{3B90F8C2-6310-4528-954F-EC8C715556E9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0B9BA7DA-E865-47A9-AE6B-24E0F8AFBDF5}" type="pres">
      <dgm:prSet presAssocID="{3B90F8C2-6310-4528-954F-EC8C715556E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F12CA7-955D-4FAD-A4BE-D21C9E515D90}" type="pres">
      <dgm:prSet presAssocID="{3B90F8C2-6310-4528-954F-EC8C715556E9}" presName="negativeSpace" presStyleCnt="0"/>
      <dgm:spPr/>
    </dgm:pt>
    <dgm:pt modelId="{E0AA5B77-D914-45B5-9E7F-0842ACEDD478}" type="pres">
      <dgm:prSet presAssocID="{3B90F8C2-6310-4528-954F-EC8C715556E9}" presName="childText" presStyleLbl="conFgAcc1" presStyleIdx="1" presStyleCnt="2" custScaleY="169221">
        <dgm:presLayoutVars>
          <dgm:bulletEnabled val="1"/>
        </dgm:presLayoutVars>
      </dgm:prSet>
      <dgm:spPr>
        <a:ln>
          <a:solidFill>
            <a:schemeClr val="accent2"/>
          </a:solidFill>
        </a:ln>
      </dgm:spPr>
    </dgm:pt>
  </dgm:ptLst>
  <dgm:cxnLst>
    <dgm:cxn modelId="{DDA26EE3-B8EB-4474-B256-946CA6154FBA}" srcId="{EAB36B7F-E8C1-4A3E-A668-238FE1EE2189}" destId="{3B90F8C2-6310-4528-954F-EC8C715556E9}" srcOrd="1" destOrd="0" parTransId="{C3762A62-D98E-464E-ADB9-810DC4B5AC84}" sibTransId="{3FCE98FA-A79F-444D-A8A5-1D4D9DE3E724}"/>
    <dgm:cxn modelId="{F86F995A-8110-4871-87DA-3DFBBED90707}" type="presOf" srcId="{3B90F8C2-6310-4528-954F-EC8C715556E9}" destId="{E251610C-FFAF-4F6F-8E2D-4355214B30D3}" srcOrd="0" destOrd="0" presId="urn:microsoft.com/office/officeart/2005/8/layout/list1"/>
    <dgm:cxn modelId="{C0906A70-A1FC-4A6B-8719-7D4AE9165A48}" type="presOf" srcId="{1A4E901F-FD6F-438E-BB5E-DADF06FB793D}" destId="{E0F98DC0-4B0E-4897-9FF7-E4D3794F3307}" srcOrd="0" destOrd="0" presId="urn:microsoft.com/office/officeart/2005/8/layout/list1"/>
    <dgm:cxn modelId="{2A434E1C-78CB-4083-812A-64E7F856B497}" type="presOf" srcId="{EAB36B7F-E8C1-4A3E-A668-238FE1EE2189}" destId="{0A933B52-37AC-41D5-9AEF-60E748CF5C87}" srcOrd="0" destOrd="0" presId="urn:microsoft.com/office/officeart/2005/8/layout/list1"/>
    <dgm:cxn modelId="{C19FFE21-5D3F-4B92-B44D-300B16BE3957}" type="presOf" srcId="{3B90F8C2-6310-4528-954F-EC8C715556E9}" destId="{0B9BA7DA-E865-47A9-AE6B-24E0F8AFBDF5}" srcOrd="1" destOrd="0" presId="urn:microsoft.com/office/officeart/2005/8/layout/list1"/>
    <dgm:cxn modelId="{75540A8E-6438-4FA2-8A10-4237DB40F57F}" type="presOf" srcId="{1A4E901F-FD6F-438E-BB5E-DADF06FB793D}" destId="{33E31859-DEA2-4E3A-BF3D-4216DF6267CA}" srcOrd="1" destOrd="0" presId="urn:microsoft.com/office/officeart/2005/8/layout/list1"/>
    <dgm:cxn modelId="{DCB0F7AD-FF8B-4CE9-9B20-339FCD14B031}" srcId="{EAB36B7F-E8C1-4A3E-A668-238FE1EE2189}" destId="{1A4E901F-FD6F-438E-BB5E-DADF06FB793D}" srcOrd="0" destOrd="0" parTransId="{80319B63-3DA0-4C90-88C7-D2B48B3B4C4A}" sibTransId="{9069EB95-E0EB-445D-AEBB-9CDCEF1E419C}"/>
    <dgm:cxn modelId="{28408075-312D-479A-8AE8-BEB7B8CDC95F}" type="presParOf" srcId="{0A933B52-37AC-41D5-9AEF-60E748CF5C87}" destId="{D6B93DC9-5874-44DF-AFC9-11FFBDBC148B}" srcOrd="0" destOrd="0" presId="urn:microsoft.com/office/officeart/2005/8/layout/list1"/>
    <dgm:cxn modelId="{8FC63513-A81C-4A73-8FBA-8FD0CF1ED4DD}" type="presParOf" srcId="{D6B93DC9-5874-44DF-AFC9-11FFBDBC148B}" destId="{E0F98DC0-4B0E-4897-9FF7-E4D3794F3307}" srcOrd="0" destOrd="0" presId="urn:microsoft.com/office/officeart/2005/8/layout/list1"/>
    <dgm:cxn modelId="{74F56C91-567D-4F55-BAD2-4F9567B7170E}" type="presParOf" srcId="{D6B93DC9-5874-44DF-AFC9-11FFBDBC148B}" destId="{33E31859-DEA2-4E3A-BF3D-4216DF6267CA}" srcOrd="1" destOrd="0" presId="urn:microsoft.com/office/officeart/2005/8/layout/list1"/>
    <dgm:cxn modelId="{F3895E7E-CFE2-49AC-96C8-FF00BD81DFF3}" type="presParOf" srcId="{0A933B52-37AC-41D5-9AEF-60E748CF5C87}" destId="{BDEEF2D3-EFF1-4B90-8300-16C518C47E9D}" srcOrd="1" destOrd="0" presId="urn:microsoft.com/office/officeart/2005/8/layout/list1"/>
    <dgm:cxn modelId="{81770FCF-9329-4267-B18E-BFA599B0EF22}" type="presParOf" srcId="{0A933B52-37AC-41D5-9AEF-60E748CF5C87}" destId="{8BFEA0F8-6431-40ED-B933-5EB083E5D041}" srcOrd="2" destOrd="0" presId="urn:microsoft.com/office/officeart/2005/8/layout/list1"/>
    <dgm:cxn modelId="{E07E9FE9-98DF-4434-93C9-EB7CA0844ACA}" type="presParOf" srcId="{0A933B52-37AC-41D5-9AEF-60E748CF5C87}" destId="{00B742D0-BC49-4B5C-92A2-636A4C820982}" srcOrd="3" destOrd="0" presId="urn:microsoft.com/office/officeart/2005/8/layout/list1"/>
    <dgm:cxn modelId="{54CAB9CF-3940-4868-B719-FF84BF281DB4}" type="presParOf" srcId="{0A933B52-37AC-41D5-9AEF-60E748CF5C87}" destId="{4F810A96-C35C-4B2E-B28F-D3B1117B30F3}" srcOrd="4" destOrd="0" presId="urn:microsoft.com/office/officeart/2005/8/layout/list1"/>
    <dgm:cxn modelId="{CEDD7632-B6F7-4B95-BDDD-29373DFD9448}" type="presParOf" srcId="{4F810A96-C35C-4B2E-B28F-D3B1117B30F3}" destId="{E251610C-FFAF-4F6F-8E2D-4355214B30D3}" srcOrd="0" destOrd="0" presId="urn:microsoft.com/office/officeart/2005/8/layout/list1"/>
    <dgm:cxn modelId="{9255D17B-FE1B-4542-8E30-49C710D466F1}" type="presParOf" srcId="{4F810A96-C35C-4B2E-B28F-D3B1117B30F3}" destId="{0B9BA7DA-E865-47A9-AE6B-24E0F8AFBDF5}" srcOrd="1" destOrd="0" presId="urn:microsoft.com/office/officeart/2005/8/layout/list1"/>
    <dgm:cxn modelId="{BC48CF91-856D-4093-A594-7B29336AD981}" type="presParOf" srcId="{0A933B52-37AC-41D5-9AEF-60E748CF5C87}" destId="{71F12CA7-955D-4FAD-A4BE-D21C9E515D90}" srcOrd="5" destOrd="0" presId="urn:microsoft.com/office/officeart/2005/8/layout/list1"/>
    <dgm:cxn modelId="{F43A89F9-D2AF-4239-99E1-F0725271687F}" type="presParOf" srcId="{0A933B52-37AC-41D5-9AEF-60E748CF5C87}" destId="{E0AA5B77-D914-45B5-9E7F-0842ACEDD478}" srcOrd="6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7B04E0-30BB-4281-A774-622AFA7D4553}" type="doc">
      <dgm:prSet loTypeId="urn:microsoft.com/office/officeart/2005/8/layout/bList2" loCatId="list" qsTypeId="urn:microsoft.com/office/officeart/2005/8/quickstyle/simple1" qsCatId="simple" csTypeId="urn:microsoft.com/office/officeart/2005/8/colors/colorful2" csCatId="colorful" phldr="1"/>
      <dgm:spPr/>
    </dgm:pt>
    <dgm:pt modelId="{37885065-BD31-41C6-9E85-57AFF1371BB4}">
      <dgm:prSet phldrT="[Texto]"/>
      <dgm:spPr/>
      <dgm:t>
        <a:bodyPr/>
        <a:lstStyle/>
        <a:p>
          <a:r>
            <a:rPr lang="ca-ES" b="1" noProof="0" dirty="0"/>
            <a:t>Fixes Necessàries</a:t>
          </a:r>
        </a:p>
      </dgm:t>
    </dgm:pt>
    <dgm:pt modelId="{8ED8C9D0-39F7-4879-B267-2C3630FC4CC7}" type="parTrans" cxnId="{6180E45C-3451-4656-B8BF-F0A418D8FCEB}">
      <dgm:prSet/>
      <dgm:spPr/>
      <dgm:t>
        <a:bodyPr/>
        <a:lstStyle/>
        <a:p>
          <a:endParaRPr lang="es-ES"/>
        </a:p>
      </dgm:t>
    </dgm:pt>
    <dgm:pt modelId="{9023A25D-8120-4236-AE96-EBB5A3DD70A9}" type="sibTrans" cxnId="{6180E45C-3451-4656-B8BF-F0A418D8FCEB}">
      <dgm:prSet/>
      <dgm:spPr/>
      <dgm:t>
        <a:bodyPr/>
        <a:lstStyle/>
        <a:p>
          <a:endParaRPr lang="es-ES"/>
        </a:p>
      </dgm:t>
    </dgm:pt>
    <dgm:pt modelId="{E382D625-B3B0-47E1-B180-472C84F06637}">
      <dgm:prSet phldrT="[Texto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ca-ES" b="1" noProof="0" dirty="0"/>
            <a:t>Variables</a:t>
          </a:r>
        </a:p>
        <a:p>
          <a:r>
            <a:rPr lang="ca-ES" b="1" noProof="0" dirty="0"/>
            <a:t>Necessàries</a:t>
          </a:r>
        </a:p>
      </dgm:t>
    </dgm:pt>
    <dgm:pt modelId="{2038D42A-849D-4435-9F3F-6D51F809BCAC}" type="parTrans" cxnId="{EB4CE85C-58E3-4756-97E0-6001BCD1BD9C}">
      <dgm:prSet/>
      <dgm:spPr/>
      <dgm:t>
        <a:bodyPr/>
        <a:lstStyle/>
        <a:p>
          <a:endParaRPr lang="es-ES"/>
        </a:p>
      </dgm:t>
    </dgm:pt>
    <dgm:pt modelId="{90D12D62-22B9-48BA-9272-F13BE5903DEC}" type="sibTrans" cxnId="{EB4CE85C-58E3-4756-97E0-6001BCD1BD9C}">
      <dgm:prSet/>
      <dgm:spPr/>
      <dgm:t>
        <a:bodyPr/>
        <a:lstStyle/>
        <a:p>
          <a:endParaRPr lang="es-ES"/>
        </a:p>
      </dgm:t>
    </dgm:pt>
    <dgm:pt modelId="{EDC530C4-5858-44C2-8738-E5C4513A7C43}">
      <dgm:prSet phldrT="[Texto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ca-ES" b="1" noProof="0" dirty="0"/>
            <a:t>Discrecionals</a:t>
          </a:r>
        </a:p>
      </dgm:t>
    </dgm:pt>
    <dgm:pt modelId="{801D56F8-5802-48DD-9BEA-4E43D7B4621B}" type="parTrans" cxnId="{EA4CC615-5660-41ED-92CE-78F76FF8BD5F}">
      <dgm:prSet/>
      <dgm:spPr/>
      <dgm:t>
        <a:bodyPr/>
        <a:lstStyle/>
        <a:p>
          <a:endParaRPr lang="es-ES"/>
        </a:p>
      </dgm:t>
    </dgm:pt>
    <dgm:pt modelId="{A62F772E-2082-462B-872E-7EDD44EA7614}" type="sibTrans" cxnId="{EA4CC615-5660-41ED-92CE-78F76FF8BD5F}">
      <dgm:prSet/>
      <dgm:spPr/>
      <dgm:t>
        <a:bodyPr/>
        <a:lstStyle/>
        <a:p>
          <a:endParaRPr lang="es-ES"/>
        </a:p>
      </dgm:t>
    </dgm:pt>
    <dgm:pt modelId="{CC218332-BAE5-40D7-8909-048D3A327F57}" type="pres">
      <dgm:prSet presAssocID="{307B04E0-30BB-4281-A774-622AFA7D4553}" presName="diagram" presStyleCnt="0">
        <dgm:presLayoutVars>
          <dgm:dir/>
          <dgm:animLvl val="lvl"/>
          <dgm:resizeHandles val="exact"/>
        </dgm:presLayoutVars>
      </dgm:prSet>
      <dgm:spPr/>
    </dgm:pt>
    <dgm:pt modelId="{066DF936-AF99-4816-8518-52FBB72056F4}" type="pres">
      <dgm:prSet presAssocID="{37885065-BD31-41C6-9E85-57AFF1371BB4}" presName="compNode" presStyleCnt="0"/>
      <dgm:spPr/>
    </dgm:pt>
    <dgm:pt modelId="{54BA994E-FBC4-494F-B03F-7D1781DABE3C}" type="pres">
      <dgm:prSet presAssocID="{37885065-BD31-41C6-9E85-57AFF1371BB4}" presName="childRect" presStyleLbl="bgAcc1" presStyleIdx="0" presStyleCnt="3">
        <dgm:presLayoutVars>
          <dgm:bulletEnabled val="1"/>
        </dgm:presLayoutVars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70D1E60D-0BE3-4025-BCB0-B77CBB8D3668}" type="pres">
      <dgm:prSet presAssocID="{37885065-BD31-41C6-9E85-57AFF1371BB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79ADB7-5A27-4E12-953B-161034B81637}" type="pres">
      <dgm:prSet presAssocID="{37885065-BD31-41C6-9E85-57AFF1371BB4}" presName="parentRect" presStyleLbl="alignNode1" presStyleIdx="0" presStyleCnt="3"/>
      <dgm:spPr/>
      <dgm:t>
        <a:bodyPr/>
        <a:lstStyle/>
        <a:p>
          <a:endParaRPr lang="es-ES"/>
        </a:p>
      </dgm:t>
    </dgm:pt>
    <dgm:pt modelId="{1F3EC95F-43DE-47AC-8EE1-DBA95DBFDD2B}" type="pres">
      <dgm:prSet presAssocID="{37885065-BD31-41C6-9E85-57AFF1371BB4}" presName="adorn" presStyleLbl="fgAccFollowNode1" presStyleIdx="0" presStyleCnt="3"/>
      <dgm:spPr/>
    </dgm:pt>
    <dgm:pt modelId="{C6909921-5EDD-424D-BD85-7B7AAB3A7A3E}" type="pres">
      <dgm:prSet presAssocID="{9023A25D-8120-4236-AE96-EBB5A3DD70A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86D6D44-D25B-4240-BFBC-3004B2BF9424}" type="pres">
      <dgm:prSet presAssocID="{E382D625-B3B0-47E1-B180-472C84F06637}" presName="compNode" presStyleCnt="0"/>
      <dgm:spPr/>
    </dgm:pt>
    <dgm:pt modelId="{96595F86-F110-4225-9B00-1CC6DDE04D9F}" type="pres">
      <dgm:prSet presAssocID="{E382D625-B3B0-47E1-B180-472C84F06637}" presName="childRect" presStyleLbl="bgAcc1" presStyleIdx="1" presStyleCnt="3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  <dgm:pt modelId="{70E87F65-1D40-4971-90AA-3D3F78313993}" type="pres">
      <dgm:prSet presAssocID="{E382D625-B3B0-47E1-B180-472C84F0663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B57E90-C2BF-4A86-8012-323E95C70E27}" type="pres">
      <dgm:prSet presAssocID="{E382D625-B3B0-47E1-B180-472C84F06637}" presName="parentRect" presStyleLbl="alignNode1" presStyleIdx="1" presStyleCnt="3"/>
      <dgm:spPr/>
      <dgm:t>
        <a:bodyPr/>
        <a:lstStyle/>
        <a:p>
          <a:endParaRPr lang="es-ES"/>
        </a:p>
      </dgm:t>
    </dgm:pt>
    <dgm:pt modelId="{B4F07A73-4D87-4DAB-B39C-BE293B937B39}" type="pres">
      <dgm:prSet presAssocID="{E382D625-B3B0-47E1-B180-472C84F06637}" presName="adorn" presStyleLbl="fgAccFollowNode1" presStyleIdx="1" presStyleCnt="3"/>
      <dgm:spPr/>
    </dgm:pt>
    <dgm:pt modelId="{B1C41032-4913-4B73-9E26-28D3CD53A963}" type="pres">
      <dgm:prSet presAssocID="{90D12D62-22B9-48BA-9272-F13BE5903DE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FD220732-9A40-4D5E-B8D0-EB49CE010F00}" type="pres">
      <dgm:prSet presAssocID="{EDC530C4-5858-44C2-8738-E5C4513A7C43}" presName="compNode" presStyleCnt="0"/>
      <dgm:spPr/>
    </dgm:pt>
    <dgm:pt modelId="{2F5AF665-83B4-40FC-A734-F4EB3D325E79}" type="pres">
      <dgm:prSet presAssocID="{EDC530C4-5858-44C2-8738-E5C4513A7C43}" presName="childRect" presStyleLbl="bgAcc1" presStyleIdx="2" presStyleCnt="3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</dgm:pt>
    <dgm:pt modelId="{CD8C3D4F-852C-4145-8416-D439ABD41A7B}" type="pres">
      <dgm:prSet presAssocID="{EDC530C4-5858-44C2-8738-E5C4513A7C4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57C98F-EF90-46A9-AC67-CC2D856865BE}" type="pres">
      <dgm:prSet presAssocID="{EDC530C4-5858-44C2-8738-E5C4513A7C43}" presName="parentRect" presStyleLbl="alignNode1" presStyleIdx="2" presStyleCnt="3"/>
      <dgm:spPr/>
      <dgm:t>
        <a:bodyPr/>
        <a:lstStyle/>
        <a:p>
          <a:endParaRPr lang="es-ES"/>
        </a:p>
      </dgm:t>
    </dgm:pt>
    <dgm:pt modelId="{DA1E4EEA-AF3A-4E7F-8428-63B0D8F010BC}" type="pres">
      <dgm:prSet presAssocID="{EDC530C4-5858-44C2-8738-E5C4513A7C43}" presName="adorn" presStyleLbl="fgAccFollowNode1" presStyleIdx="2" presStyleCnt="3"/>
      <dgm:spPr/>
    </dgm:pt>
  </dgm:ptLst>
  <dgm:cxnLst>
    <dgm:cxn modelId="{E53F1279-E450-4DCD-A38B-27D15F4CD6FE}" type="presOf" srcId="{9023A25D-8120-4236-AE96-EBB5A3DD70A9}" destId="{C6909921-5EDD-424D-BD85-7B7AAB3A7A3E}" srcOrd="0" destOrd="0" presId="urn:microsoft.com/office/officeart/2005/8/layout/bList2"/>
    <dgm:cxn modelId="{4607D5C6-868C-4F9D-A3AB-CDBA04E1C783}" type="presOf" srcId="{EDC530C4-5858-44C2-8738-E5C4513A7C43}" destId="{E357C98F-EF90-46A9-AC67-CC2D856865BE}" srcOrd="1" destOrd="0" presId="urn:microsoft.com/office/officeart/2005/8/layout/bList2"/>
    <dgm:cxn modelId="{8A1EEBB2-5930-45A1-AF98-23CD61BDF2BF}" type="presOf" srcId="{37885065-BD31-41C6-9E85-57AFF1371BB4}" destId="{EC79ADB7-5A27-4E12-953B-161034B81637}" srcOrd="1" destOrd="0" presId="urn:microsoft.com/office/officeart/2005/8/layout/bList2"/>
    <dgm:cxn modelId="{6180E45C-3451-4656-B8BF-F0A418D8FCEB}" srcId="{307B04E0-30BB-4281-A774-622AFA7D4553}" destId="{37885065-BD31-41C6-9E85-57AFF1371BB4}" srcOrd="0" destOrd="0" parTransId="{8ED8C9D0-39F7-4879-B267-2C3630FC4CC7}" sibTransId="{9023A25D-8120-4236-AE96-EBB5A3DD70A9}"/>
    <dgm:cxn modelId="{19CBB9FC-FBEF-440A-A66E-C2216F5F6660}" type="presOf" srcId="{37885065-BD31-41C6-9E85-57AFF1371BB4}" destId="{70D1E60D-0BE3-4025-BCB0-B77CBB8D3668}" srcOrd="0" destOrd="0" presId="urn:microsoft.com/office/officeart/2005/8/layout/bList2"/>
    <dgm:cxn modelId="{13AFEDCE-D25E-4CD9-BE65-4B6B3B450DE8}" type="presOf" srcId="{EDC530C4-5858-44C2-8738-E5C4513A7C43}" destId="{CD8C3D4F-852C-4145-8416-D439ABD41A7B}" srcOrd="0" destOrd="0" presId="urn:microsoft.com/office/officeart/2005/8/layout/bList2"/>
    <dgm:cxn modelId="{57657D33-E6C6-4916-9590-567A0201726B}" type="presOf" srcId="{E382D625-B3B0-47E1-B180-472C84F06637}" destId="{51B57E90-C2BF-4A86-8012-323E95C70E27}" srcOrd="1" destOrd="0" presId="urn:microsoft.com/office/officeart/2005/8/layout/bList2"/>
    <dgm:cxn modelId="{C7E417C1-8B41-44A8-B1E9-17B0C1F70EF3}" type="presOf" srcId="{90D12D62-22B9-48BA-9272-F13BE5903DEC}" destId="{B1C41032-4913-4B73-9E26-28D3CD53A963}" srcOrd="0" destOrd="0" presId="urn:microsoft.com/office/officeart/2005/8/layout/bList2"/>
    <dgm:cxn modelId="{0DC9461D-63B6-4A52-A5EE-2CB618C2266E}" type="presOf" srcId="{E382D625-B3B0-47E1-B180-472C84F06637}" destId="{70E87F65-1D40-4971-90AA-3D3F78313993}" srcOrd="0" destOrd="0" presId="urn:microsoft.com/office/officeart/2005/8/layout/bList2"/>
    <dgm:cxn modelId="{EB4CE85C-58E3-4756-97E0-6001BCD1BD9C}" srcId="{307B04E0-30BB-4281-A774-622AFA7D4553}" destId="{E382D625-B3B0-47E1-B180-472C84F06637}" srcOrd="1" destOrd="0" parTransId="{2038D42A-849D-4435-9F3F-6D51F809BCAC}" sibTransId="{90D12D62-22B9-48BA-9272-F13BE5903DEC}"/>
    <dgm:cxn modelId="{EA4CC615-5660-41ED-92CE-78F76FF8BD5F}" srcId="{307B04E0-30BB-4281-A774-622AFA7D4553}" destId="{EDC530C4-5858-44C2-8738-E5C4513A7C43}" srcOrd="2" destOrd="0" parTransId="{801D56F8-5802-48DD-9BEA-4E43D7B4621B}" sibTransId="{A62F772E-2082-462B-872E-7EDD44EA7614}"/>
    <dgm:cxn modelId="{58E2F192-58CE-4F16-B880-23B9DF060DA6}" type="presOf" srcId="{307B04E0-30BB-4281-A774-622AFA7D4553}" destId="{CC218332-BAE5-40D7-8909-048D3A327F57}" srcOrd="0" destOrd="0" presId="urn:microsoft.com/office/officeart/2005/8/layout/bList2"/>
    <dgm:cxn modelId="{784399F4-EC6B-4EEB-BB6C-0C2BF29E45DA}" type="presParOf" srcId="{CC218332-BAE5-40D7-8909-048D3A327F57}" destId="{066DF936-AF99-4816-8518-52FBB72056F4}" srcOrd="0" destOrd="0" presId="urn:microsoft.com/office/officeart/2005/8/layout/bList2"/>
    <dgm:cxn modelId="{EF6CFB05-66BC-4318-8457-F676ECA7D2E5}" type="presParOf" srcId="{066DF936-AF99-4816-8518-52FBB72056F4}" destId="{54BA994E-FBC4-494F-B03F-7D1781DABE3C}" srcOrd="0" destOrd="0" presId="urn:microsoft.com/office/officeart/2005/8/layout/bList2"/>
    <dgm:cxn modelId="{E0CA7126-B2AB-4BD9-AA4F-7832EEFBA32F}" type="presParOf" srcId="{066DF936-AF99-4816-8518-52FBB72056F4}" destId="{70D1E60D-0BE3-4025-BCB0-B77CBB8D3668}" srcOrd="1" destOrd="0" presId="urn:microsoft.com/office/officeart/2005/8/layout/bList2"/>
    <dgm:cxn modelId="{5FCA0D70-EE33-480F-83DA-432A62B1ECC1}" type="presParOf" srcId="{066DF936-AF99-4816-8518-52FBB72056F4}" destId="{EC79ADB7-5A27-4E12-953B-161034B81637}" srcOrd="2" destOrd="0" presId="urn:microsoft.com/office/officeart/2005/8/layout/bList2"/>
    <dgm:cxn modelId="{33849BF9-593D-4AB3-9D3D-A6242C150EFD}" type="presParOf" srcId="{066DF936-AF99-4816-8518-52FBB72056F4}" destId="{1F3EC95F-43DE-47AC-8EE1-DBA95DBFDD2B}" srcOrd="3" destOrd="0" presId="urn:microsoft.com/office/officeart/2005/8/layout/bList2"/>
    <dgm:cxn modelId="{6D7EA010-00F6-462C-A122-D6A0D450025B}" type="presParOf" srcId="{CC218332-BAE5-40D7-8909-048D3A327F57}" destId="{C6909921-5EDD-424D-BD85-7B7AAB3A7A3E}" srcOrd="1" destOrd="0" presId="urn:microsoft.com/office/officeart/2005/8/layout/bList2"/>
    <dgm:cxn modelId="{2BF0620F-4B9B-43C9-AC47-96AB4F756D41}" type="presParOf" srcId="{CC218332-BAE5-40D7-8909-048D3A327F57}" destId="{186D6D44-D25B-4240-BFBC-3004B2BF9424}" srcOrd="2" destOrd="0" presId="urn:microsoft.com/office/officeart/2005/8/layout/bList2"/>
    <dgm:cxn modelId="{F730C59A-F068-4248-850B-9A758D3CCC1E}" type="presParOf" srcId="{186D6D44-D25B-4240-BFBC-3004B2BF9424}" destId="{96595F86-F110-4225-9B00-1CC6DDE04D9F}" srcOrd="0" destOrd="0" presId="urn:microsoft.com/office/officeart/2005/8/layout/bList2"/>
    <dgm:cxn modelId="{C593C1EE-6D7C-4554-93E2-ED42F674C7C0}" type="presParOf" srcId="{186D6D44-D25B-4240-BFBC-3004B2BF9424}" destId="{70E87F65-1D40-4971-90AA-3D3F78313993}" srcOrd="1" destOrd="0" presId="urn:microsoft.com/office/officeart/2005/8/layout/bList2"/>
    <dgm:cxn modelId="{CDFAD33F-D0DD-47B5-AB66-3621D97BECD5}" type="presParOf" srcId="{186D6D44-D25B-4240-BFBC-3004B2BF9424}" destId="{51B57E90-C2BF-4A86-8012-323E95C70E27}" srcOrd="2" destOrd="0" presId="urn:microsoft.com/office/officeart/2005/8/layout/bList2"/>
    <dgm:cxn modelId="{1084367F-8B55-42C2-A719-7A4B30FD7E06}" type="presParOf" srcId="{186D6D44-D25B-4240-BFBC-3004B2BF9424}" destId="{B4F07A73-4D87-4DAB-B39C-BE293B937B39}" srcOrd="3" destOrd="0" presId="urn:microsoft.com/office/officeart/2005/8/layout/bList2"/>
    <dgm:cxn modelId="{EA5D64CD-1540-4713-9647-941CE32FFDB0}" type="presParOf" srcId="{CC218332-BAE5-40D7-8909-048D3A327F57}" destId="{B1C41032-4913-4B73-9E26-28D3CD53A963}" srcOrd="3" destOrd="0" presId="urn:microsoft.com/office/officeart/2005/8/layout/bList2"/>
    <dgm:cxn modelId="{AB3AB336-27EA-4D1B-8568-EAFEA3F4334B}" type="presParOf" srcId="{CC218332-BAE5-40D7-8909-048D3A327F57}" destId="{FD220732-9A40-4D5E-B8D0-EB49CE010F00}" srcOrd="4" destOrd="0" presId="urn:microsoft.com/office/officeart/2005/8/layout/bList2"/>
    <dgm:cxn modelId="{BD56500A-9B03-4EC1-A6F7-C386CB107617}" type="presParOf" srcId="{FD220732-9A40-4D5E-B8D0-EB49CE010F00}" destId="{2F5AF665-83B4-40FC-A734-F4EB3D325E79}" srcOrd="0" destOrd="0" presId="urn:microsoft.com/office/officeart/2005/8/layout/bList2"/>
    <dgm:cxn modelId="{1F8CC8C0-982F-4161-8B88-A059E23264CD}" type="presParOf" srcId="{FD220732-9A40-4D5E-B8D0-EB49CE010F00}" destId="{CD8C3D4F-852C-4145-8416-D439ABD41A7B}" srcOrd="1" destOrd="0" presId="urn:microsoft.com/office/officeart/2005/8/layout/bList2"/>
    <dgm:cxn modelId="{B5EAE28E-F8A4-4D39-91D9-8C7263B003CD}" type="presParOf" srcId="{FD220732-9A40-4D5E-B8D0-EB49CE010F00}" destId="{E357C98F-EF90-46A9-AC67-CC2D856865BE}" srcOrd="2" destOrd="0" presId="urn:microsoft.com/office/officeart/2005/8/layout/bList2"/>
    <dgm:cxn modelId="{0E95E8BC-C241-47A0-883C-84338DDF88E8}" type="presParOf" srcId="{FD220732-9A40-4D5E-B8D0-EB49CE010F00}" destId="{DA1E4EEA-AF3A-4E7F-8428-63B0D8F010B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B36B7F-E8C1-4A3E-A668-238FE1EE218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A4E901F-FD6F-438E-BB5E-DADF06FB793D}">
      <dgm:prSet phldrT="[Texto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s-ES" b="1" dirty="0"/>
            <a:t>INGRESSOS</a:t>
          </a:r>
        </a:p>
      </dgm:t>
    </dgm:pt>
    <dgm:pt modelId="{80319B63-3DA0-4C90-88C7-D2B48B3B4C4A}" type="parTrans" cxnId="{DCB0F7AD-FF8B-4CE9-9B20-339FCD14B031}">
      <dgm:prSet/>
      <dgm:spPr/>
      <dgm:t>
        <a:bodyPr/>
        <a:lstStyle/>
        <a:p>
          <a:endParaRPr lang="es-ES"/>
        </a:p>
      </dgm:t>
    </dgm:pt>
    <dgm:pt modelId="{9069EB95-E0EB-445D-AEBB-9CDCEF1E419C}" type="sibTrans" cxnId="{DCB0F7AD-FF8B-4CE9-9B20-339FCD14B031}">
      <dgm:prSet/>
      <dgm:spPr/>
      <dgm:t>
        <a:bodyPr/>
        <a:lstStyle/>
        <a:p>
          <a:endParaRPr lang="es-ES"/>
        </a:p>
      </dgm:t>
    </dgm:pt>
    <dgm:pt modelId="{3B90F8C2-6310-4528-954F-EC8C715556E9}">
      <dgm:prSet phldrT="[Texto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s-ES" b="1" dirty="0"/>
            <a:t>DESPESES</a:t>
          </a:r>
        </a:p>
      </dgm:t>
    </dgm:pt>
    <dgm:pt modelId="{C3762A62-D98E-464E-ADB9-810DC4B5AC84}" type="parTrans" cxnId="{DDA26EE3-B8EB-4474-B256-946CA6154FBA}">
      <dgm:prSet/>
      <dgm:spPr/>
      <dgm:t>
        <a:bodyPr/>
        <a:lstStyle/>
        <a:p>
          <a:endParaRPr lang="es-ES"/>
        </a:p>
      </dgm:t>
    </dgm:pt>
    <dgm:pt modelId="{3FCE98FA-A79F-444D-A8A5-1D4D9DE3E724}" type="sibTrans" cxnId="{DDA26EE3-B8EB-4474-B256-946CA6154FBA}">
      <dgm:prSet/>
      <dgm:spPr/>
      <dgm:t>
        <a:bodyPr/>
        <a:lstStyle/>
        <a:p>
          <a:endParaRPr lang="es-ES"/>
        </a:p>
      </dgm:t>
    </dgm:pt>
    <dgm:pt modelId="{0A933B52-37AC-41D5-9AEF-60E748CF5C87}" type="pres">
      <dgm:prSet presAssocID="{EAB36B7F-E8C1-4A3E-A668-238FE1EE21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6B93DC9-5874-44DF-AFC9-11FFBDBC148B}" type="pres">
      <dgm:prSet presAssocID="{1A4E901F-FD6F-438E-BB5E-DADF06FB793D}" presName="parentLin" presStyleCnt="0"/>
      <dgm:spPr/>
    </dgm:pt>
    <dgm:pt modelId="{E0F98DC0-4B0E-4897-9FF7-E4D3794F3307}" type="pres">
      <dgm:prSet presAssocID="{1A4E901F-FD6F-438E-BB5E-DADF06FB793D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33E31859-DEA2-4E3A-BF3D-4216DF6267CA}" type="pres">
      <dgm:prSet presAssocID="{1A4E901F-FD6F-438E-BB5E-DADF06FB793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EEF2D3-EFF1-4B90-8300-16C518C47E9D}" type="pres">
      <dgm:prSet presAssocID="{1A4E901F-FD6F-438E-BB5E-DADF06FB793D}" presName="negativeSpace" presStyleCnt="0"/>
      <dgm:spPr/>
    </dgm:pt>
    <dgm:pt modelId="{8BFEA0F8-6431-40ED-B933-5EB083E5D041}" type="pres">
      <dgm:prSet presAssocID="{1A4E901F-FD6F-438E-BB5E-DADF06FB793D}" presName="childText" presStyleLbl="conFgAcc1" presStyleIdx="0" presStyleCnt="2" custScaleY="189055">
        <dgm:presLayoutVars>
          <dgm:bulletEnabled val="1"/>
        </dgm:presLayoutVars>
      </dgm:prSet>
      <dgm:spPr>
        <a:ln>
          <a:solidFill>
            <a:schemeClr val="accent3"/>
          </a:solidFill>
        </a:ln>
      </dgm:spPr>
    </dgm:pt>
    <dgm:pt modelId="{00B742D0-BC49-4B5C-92A2-636A4C820982}" type="pres">
      <dgm:prSet presAssocID="{9069EB95-E0EB-445D-AEBB-9CDCEF1E419C}" presName="spaceBetweenRectangles" presStyleCnt="0"/>
      <dgm:spPr/>
    </dgm:pt>
    <dgm:pt modelId="{4F810A96-C35C-4B2E-B28F-D3B1117B30F3}" type="pres">
      <dgm:prSet presAssocID="{3B90F8C2-6310-4528-954F-EC8C715556E9}" presName="parentLin" presStyleCnt="0"/>
      <dgm:spPr/>
    </dgm:pt>
    <dgm:pt modelId="{E251610C-FFAF-4F6F-8E2D-4355214B30D3}" type="pres">
      <dgm:prSet presAssocID="{3B90F8C2-6310-4528-954F-EC8C715556E9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0B9BA7DA-E865-47A9-AE6B-24E0F8AFBDF5}" type="pres">
      <dgm:prSet presAssocID="{3B90F8C2-6310-4528-954F-EC8C715556E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F12CA7-955D-4FAD-A4BE-D21C9E515D90}" type="pres">
      <dgm:prSet presAssocID="{3B90F8C2-6310-4528-954F-EC8C715556E9}" presName="negativeSpace" presStyleCnt="0"/>
      <dgm:spPr/>
    </dgm:pt>
    <dgm:pt modelId="{E0AA5B77-D914-45B5-9E7F-0842ACEDD478}" type="pres">
      <dgm:prSet presAssocID="{3B90F8C2-6310-4528-954F-EC8C715556E9}" presName="childText" presStyleLbl="conFgAcc1" presStyleIdx="1" presStyleCnt="2" custScaleY="169221">
        <dgm:presLayoutVars>
          <dgm:bulletEnabled val="1"/>
        </dgm:presLayoutVars>
      </dgm:prSet>
      <dgm:spPr>
        <a:ln>
          <a:solidFill>
            <a:schemeClr val="accent2"/>
          </a:solidFill>
        </a:ln>
      </dgm:spPr>
    </dgm:pt>
  </dgm:ptLst>
  <dgm:cxnLst>
    <dgm:cxn modelId="{DDA26EE3-B8EB-4474-B256-946CA6154FBA}" srcId="{EAB36B7F-E8C1-4A3E-A668-238FE1EE2189}" destId="{3B90F8C2-6310-4528-954F-EC8C715556E9}" srcOrd="1" destOrd="0" parTransId="{C3762A62-D98E-464E-ADB9-810DC4B5AC84}" sibTransId="{3FCE98FA-A79F-444D-A8A5-1D4D9DE3E724}"/>
    <dgm:cxn modelId="{F86F995A-8110-4871-87DA-3DFBBED90707}" type="presOf" srcId="{3B90F8C2-6310-4528-954F-EC8C715556E9}" destId="{E251610C-FFAF-4F6F-8E2D-4355214B30D3}" srcOrd="0" destOrd="0" presId="urn:microsoft.com/office/officeart/2005/8/layout/list1"/>
    <dgm:cxn modelId="{C0906A70-A1FC-4A6B-8719-7D4AE9165A48}" type="presOf" srcId="{1A4E901F-FD6F-438E-BB5E-DADF06FB793D}" destId="{E0F98DC0-4B0E-4897-9FF7-E4D3794F3307}" srcOrd="0" destOrd="0" presId="urn:microsoft.com/office/officeart/2005/8/layout/list1"/>
    <dgm:cxn modelId="{2A434E1C-78CB-4083-812A-64E7F856B497}" type="presOf" srcId="{EAB36B7F-E8C1-4A3E-A668-238FE1EE2189}" destId="{0A933B52-37AC-41D5-9AEF-60E748CF5C87}" srcOrd="0" destOrd="0" presId="urn:microsoft.com/office/officeart/2005/8/layout/list1"/>
    <dgm:cxn modelId="{C19FFE21-5D3F-4B92-B44D-300B16BE3957}" type="presOf" srcId="{3B90F8C2-6310-4528-954F-EC8C715556E9}" destId="{0B9BA7DA-E865-47A9-AE6B-24E0F8AFBDF5}" srcOrd="1" destOrd="0" presId="urn:microsoft.com/office/officeart/2005/8/layout/list1"/>
    <dgm:cxn modelId="{75540A8E-6438-4FA2-8A10-4237DB40F57F}" type="presOf" srcId="{1A4E901F-FD6F-438E-BB5E-DADF06FB793D}" destId="{33E31859-DEA2-4E3A-BF3D-4216DF6267CA}" srcOrd="1" destOrd="0" presId="urn:microsoft.com/office/officeart/2005/8/layout/list1"/>
    <dgm:cxn modelId="{DCB0F7AD-FF8B-4CE9-9B20-339FCD14B031}" srcId="{EAB36B7F-E8C1-4A3E-A668-238FE1EE2189}" destId="{1A4E901F-FD6F-438E-BB5E-DADF06FB793D}" srcOrd="0" destOrd="0" parTransId="{80319B63-3DA0-4C90-88C7-D2B48B3B4C4A}" sibTransId="{9069EB95-E0EB-445D-AEBB-9CDCEF1E419C}"/>
    <dgm:cxn modelId="{28408075-312D-479A-8AE8-BEB7B8CDC95F}" type="presParOf" srcId="{0A933B52-37AC-41D5-9AEF-60E748CF5C87}" destId="{D6B93DC9-5874-44DF-AFC9-11FFBDBC148B}" srcOrd="0" destOrd="0" presId="urn:microsoft.com/office/officeart/2005/8/layout/list1"/>
    <dgm:cxn modelId="{8FC63513-A81C-4A73-8FBA-8FD0CF1ED4DD}" type="presParOf" srcId="{D6B93DC9-5874-44DF-AFC9-11FFBDBC148B}" destId="{E0F98DC0-4B0E-4897-9FF7-E4D3794F3307}" srcOrd="0" destOrd="0" presId="urn:microsoft.com/office/officeart/2005/8/layout/list1"/>
    <dgm:cxn modelId="{74F56C91-567D-4F55-BAD2-4F9567B7170E}" type="presParOf" srcId="{D6B93DC9-5874-44DF-AFC9-11FFBDBC148B}" destId="{33E31859-DEA2-4E3A-BF3D-4216DF6267CA}" srcOrd="1" destOrd="0" presId="urn:microsoft.com/office/officeart/2005/8/layout/list1"/>
    <dgm:cxn modelId="{F3895E7E-CFE2-49AC-96C8-FF00BD81DFF3}" type="presParOf" srcId="{0A933B52-37AC-41D5-9AEF-60E748CF5C87}" destId="{BDEEF2D3-EFF1-4B90-8300-16C518C47E9D}" srcOrd="1" destOrd="0" presId="urn:microsoft.com/office/officeart/2005/8/layout/list1"/>
    <dgm:cxn modelId="{81770FCF-9329-4267-B18E-BFA599B0EF22}" type="presParOf" srcId="{0A933B52-37AC-41D5-9AEF-60E748CF5C87}" destId="{8BFEA0F8-6431-40ED-B933-5EB083E5D041}" srcOrd="2" destOrd="0" presId="urn:microsoft.com/office/officeart/2005/8/layout/list1"/>
    <dgm:cxn modelId="{E07E9FE9-98DF-4434-93C9-EB7CA0844ACA}" type="presParOf" srcId="{0A933B52-37AC-41D5-9AEF-60E748CF5C87}" destId="{00B742D0-BC49-4B5C-92A2-636A4C820982}" srcOrd="3" destOrd="0" presId="urn:microsoft.com/office/officeart/2005/8/layout/list1"/>
    <dgm:cxn modelId="{54CAB9CF-3940-4868-B719-FF84BF281DB4}" type="presParOf" srcId="{0A933B52-37AC-41D5-9AEF-60E748CF5C87}" destId="{4F810A96-C35C-4B2E-B28F-D3B1117B30F3}" srcOrd="4" destOrd="0" presId="urn:microsoft.com/office/officeart/2005/8/layout/list1"/>
    <dgm:cxn modelId="{CEDD7632-B6F7-4B95-BDDD-29373DFD9448}" type="presParOf" srcId="{4F810A96-C35C-4B2E-B28F-D3B1117B30F3}" destId="{E251610C-FFAF-4F6F-8E2D-4355214B30D3}" srcOrd="0" destOrd="0" presId="urn:microsoft.com/office/officeart/2005/8/layout/list1"/>
    <dgm:cxn modelId="{9255D17B-FE1B-4542-8E30-49C710D466F1}" type="presParOf" srcId="{4F810A96-C35C-4B2E-B28F-D3B1117B30F3}" destId="{0B9BA7DA-E865-47A9-AE6B-24E0F8AFBDF5}" srcOrd="1" destOrd="0" presId="urn:microsoft.com/office/officeart/2005/8/layout/list1"/>
    <dgm:cxn modelId="{BC48CF91-856D-4093-A594-7B29336AD981}" type="presParOf" srcId="{0A933B52-37AC-41D5-9AEF-60E748CF5C87}" destId="{71F12CA7-955D-4FAD-A4BE-D21C9E515D90}" srcOrd="5" destOrd="0" presId="urn:microsoft.com/office/officeart/2005/8/layout/list1"/>
    <dgm:cxn modelId="{F43A89F9-D2AF-4239-99E1-F0725271687F}" type="presParOf" srcId="{0A933B52-37AC-41D5-9AEF-60E748CF5C87}" destId="{E0AA5B77-D914-45B5-9E7F-0842ACEDD478}" srcOrd="6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7B04E0-30BB-4281-A774-622AFA7D4553}" type="doc">
      <dgm:prSet loTypeId="urn:microsoft.com/office/officeart/2005/8/layout/bList2" loCatId="list" qsTypeId="urn:microsoft.com/office/officeart/2005/8/quickstyle/simple1" qsCatId="simple" csTypeId="urn:microsoft.com/office/officeart/2005/8/colors/colorful2" csCatId="colorful" phldr="1"/>
      <dgm:spPr/>
    </dgm:pt>
    <dgm:pt modelId="{37885065-BD31-41C6-9E85-57AFF1371BB4}">
      <dgm:prSet phldrT="[Texto]"/>
      <dgm:spPr/>
      <dgm:t>
        <a:bodyPr/>
        <a:lstStyle/>
        <a:p>
          <a:r>
            <a:rPr lang="ca-ES" b="1" noProof="0" dirty="0"/>
            <a:t>Fixes Necessàries</a:t>
          </a:r>
        </a:p>
      </dgm:t>
    </dgm:pt>
    <dgm:pt modelId="{8ED8C9D0-39F7-4879-B267-2C3630FC4CC7}" type="parTrans" cxnId="{6180E45C-3451-4656-B8BF-F0A418D8FCEB}">
      <dgm:prSet/>
      <dgm:spPr/>
      <dgm:t>
        <a:bodyPr/>
        <a:lstStyle/>
        <a:p>
          <a:endParaRPr lang="es-ES"/>
        </a:p>
      </dgm:t>
    </dgm:pt>
    <dgm:pt modelId="{9023A25D-8120-4236-AE96-EBB5A3DD70A9}" type="sibTrans" cxnId="{6180E45C-3451-4656-B8BF-F0A418D8FCEB}">
      <dgm:prSet/>
      <dgm:spPr/>
      <dgm:t>
        <a:bodyPr/>
        <a:lstStyle/>
        <a:p>
          <a:endParaRPr lang="es-ES"/>
        </a:p>
      </dgm:t>
    </dgm:pt>
    <dgm:pt modelId="{E382D625-B3B0-47E1-B180-472C84F06637}">
      <dgm:prSet phldrT="[Texto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ca-ES" b="1" noProof="0" dirty="0"/>
            <a:t>Variables</a:t>
          </a:r>
        </a:p>
        <a:p>
          <a:r>
            <a:rPr lang="ca-ES" b="1" noProof="0" dirty="0"/>
            <a:t>Necessàries</a:t>
          </a:r>
        </a:p>
      </dgm:t>
    </dgm:pt>
    <dgm:pt modelId="{2038D42A-849D-4435-9F3F-6D51F809BCAC}" type="parTrans" cxnId="{EB4CE85C-58E3-4756-97E0-6001BCD1BD9C}">
      <dgm:prSet/>
      <dgm:spPr/>
      <dgm:t>
        <a:bodyPr/>
        <a:lstStyle/>
        <a:p>
          <a:endParaRPr lang="es-ES"/>
        </a:p>
      </dgm:t>
    </dgm:pt>
    <dgm:pt modelId="{90D12D62-22B9-48BA-9272-F13BE5903DEC}" type="sibTrans" cxnId="{EB4CE85C-58E3-4756-97E0-6001BCD1BD9C}">
      <dgm:prSet/>
      <dgm:spPr/>
      <dgm:t>
        <a:bodyPr/>
        <a:lstStyle/>
        <a:p>
          <a:endParaRPr lang="es-ES"/>
        </a:p>
      </dgm:t>
    </dgm:pt>
    <dgm:pt modelId="{EDC530C4-5858-44C2-8738-E5C4513A7C43}">
      <dgm:prSet phldrT="[Texto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ca-ES" b="1" noProof="0" dirty="0"/>
            <a:t>Discrecionals</a:t>
          </a:r>
        </a:p>
      </dgm:t>
    </dgm:pt>
    <dgm:pt modelId="{801D56F8-5802-48DD-9BEA-4E43D7B4621B}" type="parTrans" cxnId="{EA4CC615-5660-41ED-92CE-78F76FF8BD5F}">
      <dgm:prSet/>
      <dgm:spPr/>
      <dgm:t>
        <a:bodyPr/>
        <a:lstStyle/>
        <a:p>
          <a:endParaRPr lang="es-ES"/>
        </a:p>
      </dgm:t>
    </dgm:pt>
    <dgm:pt modelId="{A62F772E-2082-462B-872E-7EDD44EA7614}" type="sibTrans" cxnId="{EA4CC615-5660-41ED-92CE-78F76FF8BD5F}">
      <dgm:prSet/>
      <dgm:spPr/>
      <dgm:t>
        <a:bodyPr/>
        <a:lstStyle/>
        <a:p>
          <a:endParaRPr lang="es-ES"/>
        </a:p>
      </dgm:t>
    </dgm:pt>
    <dgm:pt modelId="{DEA4715F-77EC-4749-9D25-414A42A9D2A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a-ES" sz="1000" noProof="0" dirty="0">
              <a:latin typeface="Roboto Light" panose="020B0604020202020204" charset="0"/>
              <a:ea typeface="Roboto Light" panose="020B0604020202020204" charset="0"/>
            </a:rPr>
            <a:t>Lloguer 100 €</a:t>
          </a:r>
          <a:endParaRPr lang="es-ES" sz="1000" dirty="0"/>
        </a:p>
      </dgm:t>
    </dgm:pt>
    <dgm:pt modelId="{C05FB291-9788-4980-B8BE-2CC2979D69C6}" type="parTrans" cxnId="{EBB5BA9D-2525-455D-BBBA-8273672554D6}">
      <dgm:prSet/>
      <dgm:spPr/>
      <dgm:t>
        <a:bodyPr/>
        <a:lstStyle/>
        <a:p>
          <a:endParaRPr lang="es-ES"/>
        </a:p>
      </dgm:t>
    </dgm:pt>
    <dgm:pt modelId="{4FA8653D-FD6D-4C5D-8A58-F8C115763733}" type="sibTrans" cxnId="{EBB5BA9D-2525-455D-BBBA-8273672554D6}">
      <dgm:prSet/>
      <dgm:spPr/>
      <dgm:t>
        <a:bodyPr/>
        <a:lstStyle/>
        <a:p>
          <a:endParaRPr lang="es-ES"/>
        </a:p>
      </dgm:t>
    </dgm:pt>
    <dgm:pt modelId="{166C9A68-88FE-4AA1-87DC-E81269FB12B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a-ES" sz="1000" noProof="0" dirty="0">
              <a:latin typeface="Roboto Light" panose="020B0604020202020204" charset="0"/>
              <a:ea typeface="Roboto Light" panose="020B0604020202020204" charset="0"/>
            </a:rPr>
            <a:t>Assegurança moto                 </a:t>
          </a:r>
          <a:r>
            <a:rPr lang="ca-ES" sz="1000" noProof="0" dirty="0" smtClean="0">
              <a:latin typeface="Roboto Light" panose="020B0604020202020204" charset="0"/>
              <a:ea typeface="Roboto Light" panose="020B0604020202020204" charset="0"/>
            </a:rPr>
            <a:t>130/12</a:t>
          </a:r>
          <a:r>
            <a:rPr lang="ca-ES" sz="1000" noProof="0" dirty="0">
              <a:latin typeface="Roboto Light" panose="020B0604020202020204" charset="0"/>
              <a:ea typeface="Roboto Light" panose="020B0604020202020204" charset="0"/>
            </a:rPr>
            <a:t>= </a:t>
          </a:r>
          <a:r>
            <a:rPr lang="ca-ES" sz="1000" noProof="0" dirty="0" smtClean="0">
              <a:latin typeface="Roboto Light" panose="020B0604020202020204" charset="0"/>
              <a:ea typeface="Roboto Light" panose="020B0604020202020204" charset="0"/>
            </a:rPr>
            <a:t>10,83 </a:t>
          </a:r>
          <a:r>
            <a:rPr lang="ca-ES" sz="1000" noProof="0" dirty="0">
              <a:latin typeface="Roboto Light" panose="020B0604020202020204" charset="0"/>
              <a:ea typeface="Roboto Light" panose="020B0604020202020204" charset="0"/>
            </a:rPr>
            <a:t>€</a:t>
          </a:r>
        </a:p>
      </dgm:t>
    </dgm:pt>
    <dgm:pt modelId="{3184824E-7A8B-4873-B3EA-F4D75F1D293D}" type="parTrans" cxnId="{0EFFEFB6-33EF-4BD5-8E96-04306F07CB37}">
      <dgm:prSet/>
      <dgm:spPr/>
      <dgm:t>
        <a:bodyPr/>
        <a:lstStyle/>
        <a:p>
          <a:endParaRPr lang="es-ES"/>
        </a:p>
      </dgm:t>
    </dgm:pt>
    <dgm:pt modelId="{5AF06A59-B1F0-457F-9185-C5B39E06689C}" type="sibTrans" cxnId="{0EFFEFB6-33EF-4BD5-8E96-04306F07CB37}">
      <dgm:prSet/>
      <dgm:spPr/>
      <dgm:t>
        <a:bodyPr/>
        <a:lstStyle/>
        <a:p>
          <a:endParaRPr lang="es-ES"/>
        </a:p>
      </dgm:t>
    </dgm:pt>
    <dgm:pt modelId="{A44C27BA-24E7-4870-B2DD-F626F7DE20B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a-ES" sz="1000" noProof="0" dirty="0">
              <a:latin typeface="Roboto Light" panose="020B0604020202020204" charset="0"/>
              <a:ea typeface="Roboto Light" panose="020B0604020202020204" charset="0"/>
            </a:rPr>
            <a:t>Estalvi 700x20%=140 €</a:t>
          </a:r>
        </a:p>
      </dgm:t>
    </dgm:pt>
    <dgm:pt modelId="{C971F0B0-7D45-4BED-869B-61E5E1AFFE35}" type="parTrans" cxnId="{797DD30C-EF77-4821-A998-93D0F50B9CD5}">
      <dgm:prSet/>
      <dgm:spPr/>
      <dgm:t>
        <a:bodyPr/>
        <a:lstStyle/>
        <a:p>
          <a:endParaRPr lang="es-ES"/>
        </a:p>
      </dgm:t>
    </dgm:pt>
    <dgm:pt modelId="{0107F7C4-7B26-4386-BB8A-A0C71AAFF811}" type="sibTrans" cxnId="{797DD30C-EF77-4821-A998-93D0F50B9CD5}">
      <dgm:prSet/>
      <dgm:spPr/>
      <dgm:t>
        <a:bodyPr/>
        <a:lstStyle/>
        <a:p>
          <a:endParaRPr lang="es-ES"/>
        </a:p>
      </dgm:t>
    </dgm:pt>
    <dgm:pt modelId="{DB6C7859-920B-4679-A07F-AA2B7824A4E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a-ES" sz="1000" noProof="0" dirty="0">
              <a:latin typeface="Roboto Light" panose="020B0604020202020204" charset="0"/>
              <a:ea typeface="Roboto Light" panose="020B0604020202020204" charset="0"/>
            </a:rPr>
            <a:t>Menjar 125 €</a:t>
          </a:r>
          <a:endParaRPr lang="es-ES" sz="1000" dirty="0"/>
        </a:p>
      </dgm:t>
    </dgm:pt>
    <dgm:pt modelId="{391FBBD7-EFEE-4285-857E-C7A8A86DCE9A}" type="parTrans" cxnId="{BA4B62DA-01D4-4AA6-B2C1-8C4F4DBC316E}">
      <dgm:prSet/>
      <dgm:spPr/>
      <dgm:t>
        <a:bodyPr/>
        <a:lstStyle/>
        <a:p>
          <a:endParaRPr lang="es-ES"/>
        </a:p>
      </dgm:t>
    </dgm:pt>
    <dgm:pt modelId="{EE1AC9FF-8FD1-4952-AECB-ECE55856494D}" type="sibTrans" cxnId="{BA4B62DA-01D4-4AA6-B2C1-8C4F4DBC316E}">
      <dgm:prSet/>
      <dgm:spPr/>
      <dgm:t>
        <a:bodyPr/>
        <a:lstStyle/>
        <a:p>
          <a:endParaRPr lang="es-ES"/>
        </a:p>
      </dgm:t>
    </dgm:pt>
    <dgm:pt modelId="{76679F83-1459-43A2-A9D0-709343F216A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a-ES" sz="1000" noProof="0" dirty="0">
              <a:latin typeface="Roboto Light" panose="020B0604020202020204" charset="0"/>
              <a:ea typeface="Roboto Light" panose="020B0604020202020204" charset="0"/>
            </a:rPr>
            <a:t>Electricitat 15 €</a:t>
          </a:r>
        </a:p>
      </dgm:t>
    </dgm:pt>
    <dgm:pt modelId="{AFAAEB78-14B4-426C-8C9B-9F2C7E306135}" type="parTrans" cxnId="{DF51F0E2-2EB2-492A-9300-7CB207001499}">
      <dgm:prSet/>
      <dgm:spPr/>
      <dgm:t>
        <a:bodyPr/>
        <a:lstStyle/>
        <a:p>
          <a:endParaRPr lang="es-ES"/>
        </a:p>
      </dgm:t>
    </dgm:pt>
    <dgm:pt modelId="{A1D2C1D8-4C6E-4D8A-9267-10122E044C66}" type="sibTrans" cxnId="{DF51F0E2-2EB2-492A-9300-7CB207001499}">
      <dgm:prSet/>
      <dgm:spPr/>
      <dgm:t>
        <a:bodyPr/>
        <a:lstStyle/>
        <a:p>
          <a:endParaRPr lang="es-ES"/>
        </a:p>
      </dgm:t>
    </dgm:pt>
    <dgm:pt modelId="{4B359692-E19F-48F8-A455-832970EBBD2C}">
      <dgm:prSet custT="1"/>
      <dgm:spPr/>
      <dgm:t>
        <a:bodyPr/>
        <a:lstStyle/>
        <a:p>
          <a:r>
            <a:rPr lang="ca-ES" sz="1000" noProof="0" dirty="0">
              <a:latin typeface="Roboto Light" panose="020B0604020202020204" charset="0"/>
              <a:ea typeface="Roboto Light" panose="020B0604020202020204" charset="0"/>
            </a:rPr>
            <a:t>Gas 20/2= 10 €</a:t>
          </a:r>
        </a:p>
      </dgm:t>
    </dgm:pt>
    <dgm:pt modelId="{F19F336E-D159-4C16-A345-0064EAB92BC8}" type="parTrans" cxnId="{00C6ACFD-84F6-442A-806F-C41A71BB0529}">
      <dgm:prSet/>
      <dgm:spPr/>
      <dgm:t>
        <a:bodyPr/>
        <a:lstStyle/>
        <a:p>
          <a:endParaRPr lang="es-ES"/>
        </a:p>
      </dgm:t>
    </dgm:pt>
    <dgm:pt modelId="{9669F996-12D7-4F49-83A0-7EBCC24CA255}" type="sibTrans" cxnId="{00C6ACFD-84F6-442A-806F-C41A71BB0529}">
      <dgm:prSet/>
      <dgm:spPr/>
      <dgm:t>
        <a:bodyPr/>
        <a:lstStyle/>
        <a:p>
          <a:endParaRPr lang="es-ES"/>
        </a:p>
      </dgm:t>
    </dgm:pt>
    <dgm:pt modelId="{E74C6692-ACD4-4381-BBBD-0CF9F165047B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a-ES" sz="1000" noProof="0" dirty="0">
              <a:latin typeface="Roboto Light" panose="020B0604020202020204" charset="0"/>
              <a:ea typeface="Roboto Light" panose="020B0604020202020204" charset="0"/>
            </a:rPr>
            <a:t>Aigua 20/3= 6,67 €</a:t>
          </a:r>
        </a:p>
      </dgm:t>
    </dgm:pt>
    <dgm:pt modelId="{E042035B-2308-40FB-8772-91C659B10217}" type="parTrans" cxnId="{3DDFD033-38EB-452C-B85B-6C5F32E0DE68}">
      <dgm:prSet/>
      <dgm:spPr/>
      <dgm:t>
        <a:bodyPr/>
        <a:lstStyle/>
        <a:p>
          <a:endParaRPr lang="es-ES"/>
        </a:p>
      </dgm:t>
    </dgm:pt>
    <dgm:pt modelId="{695404F4-7A65-4968-BD83-65C066109A90}" type="sibTrans" cxnId="{3DDFD033-38EB-452C-B85B-6C5F32E0DE68}">
      <dgm:prSet/>
      <dgm:spPr/>
      <dgm:t>
        <a:bodyPr/>
        <a:lstStyle/>
        <a:p>
          <a:endParaRPr lang="es-ES"/>
        </a:p>
      </dgm:t>
    </dgm:pt>
    <dgm:pt modelId="{4F8AE033-7B35-4421-A4B5-A839FCEF6263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a-ES" sz="1000" noProof="0" dirty="0">
              <a:latin typeface="Roboto Light" panose="020B0604020202020204" charset="0"/>
              <a:ea typeface="Roboto Light" panose="020B0604020202020204" charset="0"/>
            </a:rPr>
            <a:t>Internet i línia fixa 15 €</a:t>
          </a:r>
        </a:p>
      </dgm:t>
    </dgm:pt>
    <dgm:pt modelId="{A8CC969F-AEB6-4441-9604-3D90F4190066}" type="parTrans" cxnId="{C9E6D9B8-D1A3-46DF-B786-522278AED740}">
      <dgm:prSet/>
      <dgm:spPr/>
      <dgm:t>
        <a:bodyPr/>
        <a:lstStyle/>
        <a:p>
          <a:endParaRPr lang="es-ES"/>
        </a:p>
      </dgm:t>
    </dgm:pt>
    <dgm:pt modelId="{7152D8B2-ADED-40ED-9CE2-AD9B84E9B6A1}" type="sibTrans" cxnId="{C9E6D9B8-D1A3-46DF-B786-522278AED740}">
      <dgm:prSet/>
      <dgm:spPr/>
      <dgm:t>
        <a:bodyPr/>
        <a:lstStyle/>
        <a:p>
          <a:endParaRPr lang="es-ES"/>
        </a:p>
      </dgm:t>
    </dgm:pt>
    <dgm:pt modelId="{BB73DEFB-1FEF-470D-9A43-6641D3B3182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a-ES" sz="1000" noProof="0" dirty="0">
              <a:latin typeface="Roboto Light" panose="020B0604020202020204" charset="0"/>
              <a:ea typeface="Roboto Light" panose="020B0604020202020204" charset="0"/>
            </a:rPr>
            <a:t>Mòbil 22 €</a:t>
          </a:r>
        </a:p>
      </dgm:t>
    </dgm:pt>
    <dgm:pt modelId="{8602D7FC-3213-47C9-B86B-6922BDA7468C}" type="parTrans" cxnId="{F36ADBFC-378E-46D2-8FED-5A89B0D303B0}">
      <dgm:prSet/>
      <dgm:spPr/>
      <dgm:t>
        <a:bodyPr/>
        <a:lstStyle/>
        <a:p>
          <a:endParaRPr lang="es-ES"/>
        </a:p>
      </dgm:t>
    </dgm:pt>
    <dgm:pt modelId="{B17A7C20-FC98-4E61-9630-DE77AC379CF8}" type="sibTrans" cxnId="{F36ADBFC-378E-46D2-8FED-5A89B0D303B0}">
      <dgm:prSet/>
      <dgm:spPr/>
      <dgm:t>
        <a:bodyPr/>
        <a:lstStyle/>
        <a:p>
          <a:endParaRPr lang="es-ES"/>
        </a:p>
      </dgm:t>
    </dgm:pt>
    <dgm:pt modelId="{0F79C2B7-17C9-4711-AB3D-22A570CF84A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a-ES" sz="1000" noProof="0" dirty="0">
              <a:latin typeface="Roboto Light" panose="020B0604020202020204" charset="0"/>
              <a:ea typeface="Roboto Light" panose="020B0604020202020204" charset="0"/>
            </a:rPr>
            <a:t>Productes de neteja 10x2= 20 €</a:t>
          </a:r>
        </a:p>
      </dgm:t>
    </dgm:pt>
    <dgm:pt modelId="{4A481CA0-EB7B-424C-9F24-987D6FC43AF4}" type="parTrans" cxnId="{A2FE5626-E341-4AD1-ABC1-3FD007E109F0}">
      <dgm:prSet/>
      <dgm:spPr/>
      <dgm:t>
        <a:bodyPr/>
        <a:lstStyle/>
        <a:p>
          <a:endParaRPr lang="es-ES"/>
        </a:p>
      </dgm:t>
    </dgm:pt>
    <dgm:pt modelId="{3C4F645F-CE2B-4529-A6CB-BAC458DDDBFD}" type="sibTrans" cxnId="{A2FE5626-E341-4AD1-ABC1-3FD007E109F0}">
      <dgm:prSet/>
      <dgm:spPr/>
      <dgm:t>
        <a:bodyPr/>
        <a:lstStyle/>
        <a:p>
          <a:endParaRPr lang="es-ES"/>
        </a:p>
      </dgm:t>
    </dgm:pt>
    <dgm:pt modelId="{1F92813B-23AA-4299-B17D-EC233FBDF95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a-ES" sz="1000" noProof="0" dirty="0">
              <a:latin typeface="Roboto Light" panose="020B0604020202020204" charset="0"/>
              <a:ea typeface="Roboto Light" panose="020B0604020202020204" charset="0"/>
            </a:rPr>
            <a:t>Roba 150/6= 25 €</a:t>
          </a:r>
        </a:p>
      </dgm:t>
    </dgm:pt>
    <dgm:pt modelId="{034A68CB-15AF-4D23-AC9F-96DFD8176A77}" type="parTrans" cxnId="{1157A412-BBAC-4697-895A-FCE1FB6396AD}">
      <dgm:prSet/>
      <dgm:spPr/>
      <dgm:t>
        <a:bodyPr/>
        <a:lstStyle/>
        <a:p>
          <a:endParaRPr lang="es-ES"/>
        </a:p>
      </dgm:t>
    </dgm:pt>
    <dgm:pt modelId="{EC85CA91-7C1F-49F4-8DC3-8EC6E79E922A}" type="sibTrans" cxnId="{1157A412-BBAC-4697-895A-FCE1FB6396AD}">
      <dgm:prSet/>
      <dgm:spPr/>
      <dgm:t>
        <a:bodyPr/>
        <a:lstStyle/>
        <a:p>
          <a:endParaRPr lang="es-ES"/>
        </a:p>
      </dgm:t>
    </dgm:pt>
    <dgm:pt modelId="{DBE046ED-0E9E-4237-8804-4E57D62C9DE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a-ES" sz="1000" noProof="0" dirty="0">
              <a:latin typeface="Roboto Light" panose="020B0604020202020204" charset="0"/>
              <a:ea typeface="Roboto Light" panose="020B0604020202020204" charset="0"/>
            </a:rPr>
            <a:t>Benzina 40 €</a:t>
          </a:r>
        </a:p>
      </dgm:t>
    </dgm:pt>
    <dgm:pt modelId="{C7EBDAB2-707A-4F61-BF45-1E497F7D732A}" type="parTrans" cxnId="{361FA178-2C5B-46E1-A93C-439AC5B79074}">
      <dgm:prSet/>
      <dgm:spPr/>
      <dgm:t>
        <a:bodyPr/>
        <a:lstStyle/>
        <a:p>
          <a:endParaRPr lang="es-ES"/>
        </a:p>
      </dgm:t>
    </dgm:pt>
    <dgm:pt modelId="{D7DD1D2B-3E49-4E71-AC6C-CAD9C9113385}" type="sibTrans" cxnId="{361FA178-2C5B-46E1-A93C-439AC5B79074}">
      <dgm:prSet/>
      <dgm:spPr/>
      <dgm:t>
        <a:bodyPr/>
        <a:lstStyle/>
        <a:p>
          <a:endParaRPr lang="es-ES"/>
        </a:p>
      </dgm:t>
    </dgm:pt>
    <dgm:pt modelId="{E223F037-D1B7-41AB-B070-B7DA0502020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ca-ES" sz="1000" noProof="0" dirty="0">
              <a:latin typeface="Roboto Light" panose="020B0604020202020204" charset="0"/>
              <a:ea typeface="Roboto Light" panose="020B0604020202020204" charset="0"/>
            </a:rPr>
            <a:t>Cal </a:t>
          </a:r>
          <a:r>
            <a:rPr lang="ca-ES" sz="1000" noProof="0" dirty="0" err="1">
              <a:latin typeface="Roboto Light" panose="020B0604020202020204" charset="0"/>
              <a:ea typeface="Roboto Light" panose="020B0604020202020204" charset="0"/>
            </a:rPr>
            <a:t>Pepitu</a:t>
          </a:r>
          <a:r>
            <a:rPr lang="ca-ES" sz="1000" noProof="0" dirty="0">
              <a:latin typeface="Roboto Light" panose="020B0604020202020204" charset="0"/>
              <a:ea typeface="Roboto Light" panose="020B0604020202020204" charset="0"/>
            </a:rPr>
            <a:t> 8x5= 40 €</a:t>
          </a:r>
          <a:endParaRPr lang="es-ES" sz="1000" dirty="0"/>
        </a:p>
      </dgm:t>
    </dgm:pt>
    <dgm:pt modelId="{FF47DB12-9ACA-4994-BF1F-58D429994AA3}" type="parTrans" cxnId="{1DEDB5AE-3B2A-45C7-A07D-5252DB650308}">
      <dgm:prSet/>
      <dgm:spPr/>
      <dgm:t>
        <a:bodyPr/>
        <a:lstStyle/>
        <a:p>
          <a:endParaRPr lang="es-ES"/>
        </a:p>
      </dgm:t>
    </dgm:pt>
    <dgm:pt modelId="{6C68BE6F-57FB-4B47-8A0F-6669FEB938C3}" type="sibTrans" cxnId="{1DEDB5AE-3B2A-45C7-A07D-5252DB650308}">
      <dgm:prSet/>
      <dgm:spPr/>
      <dgm:t>
        <a:bodyPr/>
        <a:lstStyle/>
        <a:p>
          <a:endParaRPr lang="es-ES"/>
        </a:p>
      </dgm:t>
    </dgm:pt>
    <dgm:pt modelId="{A0641981-E89A-496D-8CE9-408797CE408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a-ES" sz="1000" noProof="0" dirty="0">
              <a:latin typeface="Roboto Light" panose="020B0604020202020204" charset="0"/>
              <a:ea typeface="Roboto Light" panose="020B0604020202020204" charset="0"/>
            </a:rPr>
            <a:t>Bar 25x4= 100 €</a:t>
          </a:r>
        </a:p>
      </dgm:t>
    </dgm:pt>
    <dgm:pt modelId="{4B6F8515-773C-4E2F-A2D5-B68ED5343B2F}" type="parTrans" cxnId="{255A5389-FA7F-4F7D-9B31-C4096F89DFA9}">
      <dgm:prSet/>
      <dgm:spPr/>
      <dgm:t>
        <a:bodyPr/>
        <a:lstStyle/>
        <a:p>
          <a:endParaRPr lang="es-ES"/>
        </a:p>
      </dgm:t>
    </dgm:pt>
    <dgm:pt modelId="{8F251F0B-F103-49E2-B34C-CBD9D7CAF114}" type="sibTrans" cxnId="{255A5389-FA7F-4F7D-9B31-C4096F89DFA9}">
      <dgm:prSet/>
      <dgm:spPr/>
      <dgm:t>
        <a:bodyPr/>
        <a:lstStyle/>
        <a:p>
          <a:endParaRPr lang="es-ES"/>
        </a:p>
      </dgm:t>
    </dgm:pt>
    <dgm:pt modelId="{CC218332-BAE5-40D7-8909-048D3A327F57}" type="pres">
      <dgm:prSet presAssocID="{307B04E0-30BB-4281-A774-622AFA7D4553}" presName="diagram" presStyleCnt="0">
        <dgm:presLayoutVars>
          <dgm:dir/>
          <dgm:animLvl val="lvl"/>
          <dgm:resizeHandles val="exact"/>
        </dgm:presLayoutVars>
      </dgm:prSet>
      <dgm:spPr/>
    </dgm:pt>
    <dgm:pt modelId="{066DF936-AF99-4816-8518-52FBB72056F4}" type="pres">
      <dgm:prSet presAssocID="{37885065-BD31-41C6-9E85-57AFF1371BB4}" presName="compNode" presStyleCnt="0"/>
      <dgm:spPr/>
    </dgm:pt>
    <dgm:pt modelId="{54BA994E-FBC4-494F-B03F-7D1781DABE3C}" type="pres">
      <dgm:prSet presAssocID="{37885065-BD31-41C6-9E85-57AFF1371BB4}" presName="childRect" presStyleLbl="bgAcc1" presStyleIdx="0" presStyleCnt="3">
        <dgm:presLayoutVars>
          <dgm:bulletEnabled val="1"/>
        </dgm:presLayoutVars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70D1E60D-0BE3-4025-BCB0-B77CBB8D3668}" type="pres">
      <dgm:prSet presAssocID="{37885065-BD31-41C6-9E85-57AFF1371BB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79ADB7-5A27-4E12-953B-161034B81637}" type="pres">
      <dgm:prSet presAssocID="{37885065-BD31-41C6-9E85-57AFF1371BB4}" presName="parentRect" presStyleLbl="alignNode1" presStyleIdx="0" presStyleCnt="3"/>
      <dgm:spPr/>
      <dgm:t>
        <a:bodyPr/>
        <a:lstStyle/>
        <a:p>
          <a:endParaRPr lang="es-ES"/>
        </a:p>
      </dgm:t>
    </dgm:pt>
    <dgm:pt modelId="{1F3EC95F-43DE-47AC-8EE1-DBA95DBFDD2B}" type="pres">
      <dgm:prSet presAssocID="{37885065-BD31-41C6-9E85-57AFF1371BB4}" presName="adorn" presStyleLbl="fgAccFollowNode1" presStyleIdx="0" presStyleCnt="3"/>
      <dgm:spPr/>
    </dgm:pt>
    <dgm:pt modelId="{C6909921-5EDD-424D-BD85-7B7AAB3A7A3E}" type="pres">
      <dgm:prSet presAssocID="{9023A25D-8120-4236-AE96-EBB5A3DD70A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86D6D44-D25B-4240-BFBC-3004B2BF9424}" type="pres">
      <dgm:prSet presAssocID="{E382D625-B3B0-47E1-B180-472C84F06637}" presName="compNode" presStyleCnt="0"/>
      <dgm:spPr/>
    </dgm:pt>
    <dgm:pt modelId="{96595F86-F110-4225-9B00-1CC6DDE04D9F}" type="pres">
      <dgm:prSet presAssocID="{E382D625-B3B0-47E1-B180-472C84F06637}" presName="childRect" presStyleLbl="bgAcc1" presStyleIdx="1" presStyleCnt="3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70E87F65-1D40-4971-90AA-3D3F78313993}" type="pres">
      <dgm:prSet presAssocID="{E382D625-B3B0-47E1-B180-472C84F0663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B57E90-C2BF-4A86-8012-323E95C70E27}" type="pres">
      <dgm:prSet presAssocID="{E382D625-B3B0-47E1-B180-472C84F06637}" presName="parentRect" presStyleLbl="alignNode1" presStyleIdx="1" presStyleCnt="3"/>
      <dgm:spPr/>
      <dgm:t>
        <a:bodyPr/>
        <a:lstStyle/>
        <a:p>
          <a:endParaRPr lang="es-ES"/>
        </a:p>
      </dgm:t>
    </dgm:pt>
    <dgm:pt modelId="{B4F07A73-4D87-4DAB-B39C-BE293B937B39}" type="pres">
      <dgm:prSet presAssocID="{E382D625-B3B0-47E1-B180-472C84F06637}" presName="adorn" presStyleLbl="fgAccFollowNode1" presStyleIdx="1" presStyleCnt="3"/>
      <dgm:spPr/>
    </dgm:pt>
    <dgm:pt modelId="{B1C41032-4913-4B73-9E26-28D3CD53A963}" type="pres">
      <dgm:prSet presAssocID="{90D12D62-22B9-48BA-9272-F13BE5903DE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FD220732-9A40-4D5E-B8D0-EB49CE010F00}" type="pres">
      <dgm:prSet presAssocID="{EDC530C4-5858-44C2-8738-E5C4513A7C43}" presName="compNode" presStyleCnt="0"/>
      <dgm:spPr/>
    </dgm:pt>
    <dgm:pt modelId="{2F5AF665-83B4-40FC-A734-F4EB3D325E79}" type="pres">
      <dgm:prSet presAssocID="{EDC530C4-5858-44C2-8738-E5C4513A7C43}" presName="childRect" presStyleLbl="bgAcc1" presStyleIdx="2" presStyleCnt="3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CD8C3D4F-852C-4145-8416-D439ABD41A7B}" type="pres">
      <dgm:prSet presAssocID="{EDC530C4-5858-44C2-8738-E5C4513A7C4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57C98F-EF90-46A9-AC67-CC2D856865BE}" type="pres">
      <dgm:prSet presAssocID="{EDC530C4-5858-44C2-8738-E5C4513A7C43}" presName="parentRect" presStyleLbl="alignNode1" presStyleIdx="2" presStyleCnt="3"/>
      <dgm:spPr/>
      <dgm:t>
        <a:bodyPr/>
        <a:lstStyle/>
        <a:p>
          <a:endParaRPr lang="es-ES"/>
        </a:p>
      </dgm:t>
    </dgm:pt>
    <dgm:pt modelId="{DA1E4EEA-AF3A-4E7F-8428-63B0D8F010BC}" type="pres">
      <dgm:prSet presAssocID="{EDC530C4-5858-44C2-8738-E5C4513A7C43}" presName="adorn" presStyleLbl="fgAccFollowNode1" presStyleIdx="2" presStyleCnt="3"/>
      <dgm:spPr/>
    </dgm:pt>
  </dgm:ptLst>
  <dgm:cxnLst>
    <dgm:cxn modelId="{71384618-C755-4EB1-85DA-3F6FC1F554A8}" type="presOf" srcId="{76679F83-1459-43A2-A9D0-709343F216A5}" destId="{96595F86-F110-4225-9B00-1CC6DDE04D9F}" srcOrd="0" destOrd="1" presId="urn:microsoft.com/office/officeart/2005/8/layout/bList2"/>
    <dgm:cxn modelId="{7A39B5D3-E9A3-4C59-ABB9-F0B3C0C5BA18}" type="presOf" srcId="{E223F037-D1B7-41AB-B070-B7DA05020205}" destId="{2F5AF665-83B4-40FC-A734-F4EB3D325E79}" srcOrd="0" destOrd="0" presId="urn:microsoft.com/office/officeart/2005/8/layout/bList2"/>
    <dgm:cxn modelId="{BA4B62DA-01D4-4AA6-B2C1-8C4F4DBC316E}" srcId="{E382D625-B3B0-47E1-B180-472C84F06637}" destId="{DB6C7859-920B-4679-A07F-AA2B7824A4EE}" srcOrd="0" destOrd="0" parTransId="{391FBBD7-EFEE-4285-857E-C7A8A86DCE9A}" sibTransId="{EE1AC9FF-8FD1-4952-AECB-ECE55856494D}"/>
    <dgm:cxn modelId="{A2FE5626-E341-4AD1-ABC1-3FD007E109F0}" srcId="{E382D625-B3B0-47E1-B180-472C84F06637}" destId="{0F79C2B7-17C9-4711-AB3D-22A570CF84AE}" srcOrd="6" destOrd="0" parTransId="{4A481CA0-EB7B-424C-9F24-987D6FC43AF4}" sibTransId="{3C4F645F-CE2B-4529-A6CB-BAC458DDDBFD}"/>
    <dgm:cxn modelId="{E53F1279-E450-4DCD-A38B-27D15F4CD6FE}" type="presOf" srcId="{9023A25D-8120-4236-AE96-EBB5A3DD70A9}" destId="{C6909921-5EDD-424D-BD85-7B7AAB3A7A3E}" srcOrd="0" destOrd="0" presId="urn:microsoft.com/office/officeart/2005/8/layout/bList2"/>
    <dgm:cxn modelId="{EBB5BA9D-2525-455D-BBBA-8273672554D6}" srcId="{37885065-BD31-41C6-9E85-57AFF1371BB4}" destId="{DEA4715F-77EC-4749-9D25-414A42A9D2A3}" srcOrd="0" destOrd="0" parTransId="{C05FB291-9788-4980-B8BE-2CC2979D69C6}" sibTransId="{4FA8653D-FD6D-4C5D-8A58-F8C115763733}"/>
    <dgm:cxn modelId="{F36ADBFC-378E-46D2-8FED-5A89B0D303B0}" srcId="{E382D625-B3B0-47E1-B180-472C84F06637}" destId="{BB73DEFB-1FEF-470D-9A43-6641D3B3182E}" srcOrd="5" destOrd="0" parTransId="{8602D7FC-3213-47C9-B86B-6922BDA7468C}" sibTransId="{B17A7C20-FC98-4E61-9630-DE77AC379CF8}"/>
    <dgm:cxn modelId="{EDDA9E01-9CC9-42F5-A856-50A445B66AE4}" type="presOf" srcId="{A44C27BA-24E7-4870-B2DD-F626F7DE20BC}" destId="{54BA994E-FBC4-494F-B03F-7D1781DABE3C}" srcOrd="0" destOrd="2" presId="urn:microsoft.com/office/officeart/2005/8/layout/bList2"/>
    <dgm:cxn modelId="{DF51F0E2-2EB2-492A-9300-7CB207001499}" srcId="{E382D625-B3B0-47E1-B180-472C84F06637}" destId="{76679F83-1459-43A2-A9D0-709343F216A5}" srcOrd="1" destOrd="0" parTransId="{AFAAEB78-14B4-426C-8C9B-9F2C7E306135}" sibTransId="{A1D2C1D8-4C6E-4D8A-9267-10122E044C66}"/>
    <dgm:cxn modelId="{E05B9023-304F-4B1C-938F-4F2A00667EDA}" type="presOf" srcId="{DB6C7859-920B-4679-A07F-AA2B7824A4EE}" destId="{96595F86-F110-4225-9B00-1CC6DDE04D9F}" srcOrd="0" destOrd="0" presId="urn:microsoft.com/office/officeart/2005/8/layout/bList2"/>
    <dgm:cxn modelId="{1157A412-BBAC-4697-895A-FCE1FB6396AD}" srcId="{E382D625-B3B0-47E1-B180-472C84F06637}" destId="{1F92813B-23AA-4299-B17D-EC233FBDF95D}" srcOrd="7" destOrd="0" parTransId="{034A68CB-15AF-4D23-AC9F-96DFD8176A77}" sibTransId="{EC85CA91-7C1F-49F4-8DC3-8EC6E79E922A}"/>
    <dgm:cxn modelId="{4607D5C6-868C-4F9D-A3AB-CDBA04E1C783}" type="presOf" srcId="{EDC530C4-5858-44C2-8738-E5C4513A7C43}" destId="{E357C98F-EF90-46A9-AC67-CC2D856865BE}" srcOrd="1" destOrd="0" presId="urn:microsoft.com/office/officeart/2005/8/layout/bList2"/>
    <dgm:cxn modelId="{EE68BFB8-99FB-4492-9D1F-59A129716B2E}" type="presOf" srcId="{0F79C2B7-17C9-4711-AB3D-22A570CF84AE}" destId="{96595F86-F110-4225-9B00-1CC6DDE04D9F}" srcOrd="0" destOrd="6" presId="urn:microsoft.com/office/officeart/2005/8/layout/bList2"/>
    <dgm:cxn modelId="{361FA178-2C5B-46E1-A93C-439AC5B79074}" srcId="{E382D625-B3B0-47E1-B180-472C84F06637}" destId="{DBE046ED-0E9E-4237-8804-4E57D62C9DE7}" srcOrd="8" destOrd="0" parTransId="{C7EBDAB2-707A-4F61-BF45-1E497F7D732A}" sibTransId="{D7DD1D2B-3E49-4E71-AC6C-CAD9C9113385}"/>
    <dgm:cxn modelId="{868BAAEF-6D68-436B-BE99-FDBD4AFCC031}" type="presOf" srcId="{1F92813B-23AA-4299-B17D-EC233FBDF95D}" destId="{96595F86-F110-4225-9B00-1CC6DDE04D9F}" srcOrd="0" destOrd="7" presId="urn:microsoft.com/office/officeart/2005/8/layout/bList2"/>
    <dgm:cxn modelId="{00C6ACFD-84F6-442A-806F-C41A71BB0529}" srcId="{E382D625-B3B0-47E1-B180-472C84F06637}" destId="{4B359692-E19F-48F8-A455-832970EBBD2C}" srcOrd="2" destOrd="0" parTransId="{F19F336E-D159-4C16-A345-0064EAB92BC8}" sibTransId="{9669F996-12D7-4F49-83A0-7EBCC24CA255}"/>
    <dgm:cxn modelId="{0DC9461D-63B6-4A52-A5EE-2CB618C2266E}" type="presOf" srcId="{E382D625-B3B0-47E1-B180-472C84F06637}" destId="{70E87F65-1D40-4971-90AA-3D3F78313993}" srcOrd="0" destOrd="0" presId="urn:microsoft.com/office/officeart/2005/8/layout/bList2"/>
    <dgm:cxn modelId="{255A5389-FA7F-4F7D-9B31-C4096F89DFA9}" srcId="{EDC530C4-5858-44C2-8738-E5C4513A7C43}" destId="{A0641981-E89A-496D-8CE9-408797CE408D}" srcOrd="1" destOrd="0" parTransId="{4B6F8515-773C-4E2F-A2D5-B68ED5343B2F}" sibTransId="{8F251F0B-F103-49E2-B34C-CBD9D7CAF114}"/>
    <dgm:cxn modelId="{8A1EEBB2-5930-45A1-AF98-23CD61BDF2BF}" type="presOf" srcId="{37885065-BD31-41C6-9E85-57AFF1371BB4}" destId="{EC79ADB7-5A27-4E12-953B-161034B81637}" srcOrd="1" destOrd="0" presId="urn:microsoft.com/office/officeart/2005/8/layout/bList2"/>
    <dgm:cxn modelId="{71C24341-5D90-4203-A2CF-A387AB1E35ED}" type="presOf" srcId="{BB73DEFB-1FEF-470D-9A43-6641D3B3182E}" destId="{96595F86-F110-4225-9B00-1CC6DDE04D9F}" srcOrd="0" destOrd="5" presId="urn:microsoft.com/office/officeart/2005/8/layout/bList2"/>
    <dgm:cxn modelId="{0EFFEFB6-33EF-4BD5-8E96-04306F07CB37}" srcId="{37885065-BD31-41C6-9E85-57AFF1371BB4}" destId="{166C9A68-88FE-4AA1-87DC-E81269FB12B4}" srcOrd="1" destOrd="0" parTransId="{3184824E-7A8B-4873-B3EA-F4D75F1D293D}" sibTransId="{5AF06A59-B1F0-457F-9185-C5B39E06689C}"/>
    <dgm:cxn modelId="{C7E417C1-8B41-44A8-B1E9-17B0C1F70EF3}" type="presOf" srcId="{90D12D62-22B9-48BA-9272-F13BE5903DEC}" destId="{B1C41032-4913-4B73-9E26-28D3CD53A963}" srcOrd="0" destOrd="0" presId="urn:microsoft.com/office/officeart/2005/8/layout/bList2"/>
    <dgm:cxn modelId="{1DEDB5AE-3B2A-45C7-A07D-5252DB650308}" srcId="{EDC530C4-5858-44C2-8738-E5C4513A7C43}" destId="{E223F037-D1B7-41AB-B070-B7DA05020205}" srcOrd="0" destOrd="0" parTransId="{FF47DB12-9ACA-4994-BF1F-58D429994AA3}" sibTransId="{6C68BE6F-57FB-4B47-8A0F-6669FEB938C3}"/>
    <dgm:cxn modelId="{EB4CE85C-58E3-4756-97E0-6001BCD1BD9C}" srcId="{307B04E0-30BB-4281-A774-622AFA7D4553}" destId="{E382D625-B3B0-47E1-B180-472C84F06637}" srcOrd="1" destOrd="0" parTransId="{2038D42A-849D-4435-9F3F-6D51F809BCAC}" sibTransId="{90D12D62-22B9-48BA-9272-F13BE5903DEC}"/>
    <dgm:cxn modelId="{797DD30C-EF77-4821-A998-93D0F50B9CD5}" srcId="{37885065-BD31-41C6-9E85-57AFF1371BB4}" destId="{A44C27BA-24E7-4870-B2DD-F626F7DE20BC}" srcOrd="2" destOrd="0" parTransId="{C971F0B0-7D45-4BED-869B-61E5E1AFFE35}" sibTransId="{0107F7C4-7B26-4386-BB8A-A0C71AAFF811}"/>
    <dgm:cxn modelId="{EA4CC615-5660-41ED-92CE-78F76FF8BD5F}" srcId="{307B04E0-30BB-4281-A774-622AFA7D4553}" destId="{EDC530C4-5858-44C2-8738-E5C4513A7C43}" srcOrd="2" destOrd="0" parTransId="{801D56F8-5802-48DD-9BEA-4E43D7B4621B}" sibTransId="{A62F772E-2082-462B-872E-7EDD44EA7614}"/>
    <dgm:cxn modelId="{6180E45C-3451-4656-B8BF-F0A418D8FCEB}" srcId="{307B04E0-30BB-4281-A774-622AFA7D4553}" destId="{37885065-BD31-41C6-9E85-57AFF1371BB4}" srcOrd="0" destOrd="0" parTransId="{8ED8C9D0-39F7-4879-B267-2C3630FC4CC7}" sibTransId="{9023A25D-8120-4236-AE96-EBB5A3DD70A9}"/>
    <dgm:cxn modelId="{A6AD922A-D070-4896-A737-B6D8FAC36263}" type="presOf" srcId="{166C9A68-88FE-4AA1-87DC-E81269FB12B4}" destId="{54BA994E-FBC4-494F-B03F-7D1781DABE3C}" srcOrd="0" destOrd="1" presId="urn:microsoft.com/office/officeart/2005/8/layout/bList2"/>
    <dgm:cxn modelId="{57657D33-E6C6-4916-9590-567A0201726B}" type="presOf" srcId="{E382D625-B3B0-47E1-B180-472C84F06637}" destId="{51B57E90-C2BF-4A86-8012-323E95C70E27}" srcOrd="1" destOrd="0" presId="urn:microsoft.com/office/officeart/2005/8/layout/bList2"/>
    <dgm:cxn modelId="{7476DDEF-1962-4DCA-B85C-C7C0296FF36A}" type="presOf" srcId="{A0641981-E89A-496D-8CE9-408797CE408D}" destId="{2F5AF665-83B4-40FC-A734-F4EB3D325E79}" srcOrd="0" destOrd="1" presId="urn:microsoft.com/office/officeart/2005/8/layout/bList2"/>
    <dgm:cxn modelId="{C318F13F-E60A-4D2F-8C11-970D1D2F036A}" type="presOf" srcId="{E74C6692-ACD4-4381-BBBD-0CF9F165047B}" destId="{96595F86-F110-4225-9B00-1CC6DDE04D9F}" srcOrd="0" destOrd="3" presId="urn:microsoft.com/office/officeart/2005/8/layout/bList2"/>
    <dgm:cxn modelId="{FDE8BDF5-7390-4FD6-95DC-AFF35C18E915}" type="presOf" srcId="{DEA4715F-77EC-4749-9D25-414A42A9D2A3}" destId="{54BA994E-FBC4-494F-B03F-7D1781DABE3C}" srcOrd="0" destOrd="0" presId="urn:microsoft.com/office/officeart/2005/8/layout/bList2"/>
    <dgm:cxn modelId="{57C57197-654E-43B1-B7A2-ABDF1C06652C}" type="presOf" srcId="{4F8AE033-7B35-4421-A4B5-A839FCEF6263}" destId="{96595F86-F110-4225-9B00-1CC6DDE04D9F}" srcOrd="0" destOrd="4" presId="urn:microsoft.com/office/officeart/2005/8/layout/bList2"/>
    <dgm:cxn modelId="{19CBB9FC-FBEF-440A-A66E-C2216F5F6660}" type="presOf" srcId="{37885065-BD31-41C6-9E85-57AFF1371BB4}" destId="{70D1E60D-0BE3-4025-BCB0-B77CBB8D3668}" srcOrd="0" destOrd="0" presId="urn:microsoft.com/office/officeart/2005/8/layout/bList2"/>
    <dgm:cxn modelId="{3DDFD033-38EB-452C-B85B-6C5F32E0DE68}" srcId="{E382D625-B3B0-47E1-B180-472C84F06637}" destId="{E74C6692-ACD4-4381-BBBD-0CF9F165047B}" srcOrd="3" destOrd="0" parTransId="{E042035B-2308-40FB-8772-91C659B10217}" sibTransId="{695404F4-7A65-4968-BD83-65C066109A90}"/>
    <dgm:cxn modelId="{C9E6D9B8-D1A3-46DF-B786-522278AED740}" srcId="{E382D625-B3B0-47E1-B180-472C84F06637}" destId="{4F8AE033-7B35-4421-A4B5-A839FCEF6263}" srcOrd="4" destOrd="0" parTransId="{A8CC969F-AEB6-4441-9604-3D90F4190066}" sibTransId="{7152D8B2-ADED-40ED-9CE2-AD9B84E9B6A1}"/>
    <dgm:cxn modelId="{13AFEDCE-D25E-4CD9-BE65-4B6B3B450DE8}" type="presOf" srcId="{EDC530C4-5858-44C2-8738-E5C4513A7C43}" destId="{CD8C3D4F-852C-4145-8416-D439ABD41A7B}" srcOrd="0" destOrd="0" presId="urn:microsoft.com/office/officeart/2005/8/layout/bList2"/>
    <dgm:cxn modelId="{60EDB838-AE86-48C6-8882-550D64DC5427}" type="presOf" srcId="{4B359692-E19F-48F8-A455-832970EBBD2C}" destId="{96595F86-F110-4225-9B00-1CC6DDE04D9F}" srcOrd="0" destOrd="2" presId="urn:microsoft.com/office/officeart/2005/8/layout/bList2"/>
    <dgm:cxn modelId="{58E2F192-58CE-4F16-B880-23B9DF060DA6}" type="presOf" srcId="{307B04E0-30BB-4281-A774-622AFA7D4553}" destId="{CC218332-BAE5-40D7-8909-048D3A327F57}" srcOrd="0" destOrd="0" presId="urn:microsoft.com/office/officeart/2005/8/layout/bList2"/>
    <dgm:cxn modelId="{24232F08-9D63-4CB2-9C1D-0D4546B392C2}" type="presOf" srcId="{DBE046ED-0E9E-4237-8804-4E57D62C9DE7}" destId="{96595F86-F110-4225-9B00-1CC6DDE04D9F}" srcOrd="0" destOrd="8" presId="urn:microsoft.com/office/officeart/2005/8/layout/bList2"/>
    <dgm:cxn modelId="{784399F4-EC6B-4EEB-BB6C-0C2BF29E45DA}" type="presParOf" srcId="{CC218332-BAE5-40D7-8909-048D3A327F57}" destId="{066DF936-AF99-4816-8518-52FBB72056F4}" srcOrd="0" destOrd="0" presId="urn:microsoft.com/office/officeart/2005/8/layout/bList2"/>
    <dgm:cxn modelId="{EF6CFB05-66BC-4318-8457-F676ECA7D2E5}" type="presParOf" srcId="{066DF936-AF99-4816-8518-52FBB72056F4}" destId="{54BA994E-FBC4-494F-B03F-7D1781DABE3C}" srcOrd="0" destOrd="0" presId="urn:microsoft.com/office/officeart/2005/8/layout/bList2"/>
    <dgm:cxn modelId="{E0CA7126-B2AB-4BD9-AA4F-7832EEFBA32F}" type="presParOf" srcId="{066DF936-AF99-4816-8518-52FBB72056F4}" destId="{70D1E60D-0BE3-4025-BCB0-B77CBB8D3668}" srcOrd="1" destOrd="0" presId="urn:microsoft.com/office/officeart/2005/8/layout/bList2"/>
    <dgm:cxn modelId="{5FCA0D70-EE33-480F-83DA-432A62B1ECC1}" type="presParOf" srcId="{066DF936-AF99-4816-8518-52FBB72056F4}" destId="{EC79ADB7-5A27-4E12-953B-161034B81637}" srcOrd="2" destOrd="0" presId="urn:microsoft.com/office/officeart/2005/8/layout/bList2"/>
    <dgm:cxn modelId="{33849BF9-593D-4AB3-9D3D-A6242C150EFD}" type="presParOf" srcId="{066DF936-AF99-4816-8518-52FBB72056F4}" destId="{1F3EC95F-43DE-47AC-8EE1-DBA95DBFDD2B}" srcOrd="3" destOrd="0" presId="urn:microsoft.com/office/officeart/2005/8/layout/bList2"/>
    <dgm:cxn modelId="{6D7EA010-00F6-462C-A122-D6A0D450025B}" type="presParOf" srcId="{CC218332-BAE5-40D7-8909-048D3A327F57}" destId="{C6909921-5EDD-424D-BD85-7B7AAB3A7A3E}" srcOrd="1" destOrd="0" presId="urn:microsoft.com/office/officeart/2005/8/layout/bList2"/>
    <dgm:cxn modelId="{2BF0620F-4B9B-43C9-AC47-96AB4F756D41}" type="presParOf" srcId="{CC218332-BAE5-40D7-8909-048D3A327F57}" destId="{186D6D44-D25B-4240-BFBC-3004B2BF9424}" srcOrd="2" destOrd="0" presId="urn:microsoft.com/office/officeart/2005/8/layout/bList2"/>
    <dgm:cxn modelId="{F730C59A-F068-4248-850B-9A758D3CCC1E}" type="presParOf" srcId="{186D6D44-D25B-4240-BFBC-3004B2BF9424}" destId="{96595F86-F110-4225-9B00-1CC6DDE04D9F}" srcOrd="0" destOrd="0" presId="urn:microsoft.com/office/officeart/2005/8/layout/bList2"/>
    <dgm:cxn modelId="{C593C1EE-6D7C-4554-93E2-ED42F674C7C0}" type="presParOf" srcId="{186D6D44-D25B-4240-BFBC-3004B2BF9424}" destId="{70E87F65-1D40-4971-90AA-3D3F78313993}" srcOrd="1" destOrd="0" presId="urn:microsoft.com/office/officeart/2005/8/layout/bList2"/>
    <dgm:cxn modelId="{CDFAD33F-D0DD-47B5-AB66-3621D97BECD5}" type="presParOf" srcId="{186D6D44-D25B-4240-BFBC-3004B2BF9424}" destId="{51B57E90-C2BF-4A86-8012-323E95C70E27}" srcOrd="2" destOrd="0" presId="urn:microsoft.com/office/officeart/2005/8/layout/bList2"/>
    <dgm:cxn modelId="{1084367F-8B55-42C2-A719-7A4B30FD7E06}" type="presParOf" srcId="{186D6D44-D25B-4240-BFBC-3004B2BF9424}" destId="{B4F07A73-4D87-4DAB-B39C-BE293B937B39}" srcOrd="3" destOrd="0" presId="urn:microsoft.com/office/officeart/2005/8/layout/bList2"/>
    <dgm:cxn modelId="{EA5D64CD-1540-4713-9647-941CE32FFDB0}" type="presParOf" srcId="{CC218332-BAE5-40D7-8909-048D3A327F57}" destId="{B1C41032-4913-4B73-9E26-28D3CD53A963}" srcOrd="3" destOrd="0" presId="urn:microsoft.com/office/officeart/2005/8/layout/bList2"/>
    <dgm:cxn modelId="{AB3AB336-27EA-4D1B-8568-EAFEA3F4334B}" type="presParOf" srcId="{CC218332-BAE5-40D7-8909-048D3A327F57}" destId="{FD220732-9A40-4D5E-B8D0-EB49CE010F00}" srcOrd="4" destOrd="0" presId="urn:microsoft.com/office/officeart/2005/8/layout/bList2"/>
    <dgm:cxn modelId="{BD56500A-9B03-4EC1-A6F7-C386CB107617}" type="presParOf" srcId="{FD220732-9A40-4D5E-B8D0-EB49CE010F00}" destId="{2F5AF665-83B4-40FC-A734-F4EB3D325E79}" srcOrd="0" destOrd="0" presId="urn:microsoft.com/office/officeart/2005/8/layout/bList2"/>
    <dgm:cxn modelId="{1F8CC8C0-982F-4161-8B88-A059E23264CD}" type="presParOf" srcId="{FD220732-9A40-4D5E-B8D0-EB49CE010F00}" destId="{CD8C3D4F-852C-4145-8416-D439ABD41A7B}" srcOrd="1" destOrd="0" presId="urn:microsoft.com/office/officeart/2005/8/layout/bList2"/>
    <dgm:cxn modelId="{B5EAE28E-F8A4-4D39-91D9-8C7263B003CD}" type="presParOf" srcId="{FD220732-9A40-4D5E-B8D0-EB49CE010F00}" destId="{E357C98F-EF90-46A9-AC67-CC2D856865BE}" srcOrd="2" destOrd="0" presId="urn:microsoft.com/office/officeart/2005/8/layout/bList2"/>
    <dgm:cxn modelId="{0E95E8BC-C241-47A0-883C-84338DDF88E8}" type="presParOf" srcId="{FD220732-9A40-4D5E-B8D0-EB49CE010F00}" destId="{DA1E4EEA-AF3A-4E7F-8428-63B0D8F010B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EA0F8-6431-40ED-B933-5EB083E5D041}">
      <dsp:nvSpPr>
        <dsp:cNvPr id="0" name=""/>
        <dsp:cNvSpPr/>
      </dsp:nvSpPr>
      <dsp:spPr>
        <a:xfrm>
          <a:off x="0" y="327193"/>
          <a:ext cx="6768752" cy="8575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31859-DEA2-4E3A-BF3D-4216DF6267CA}">
      <dsp:nvSpPr>
        <dsp:cNvPr id="0" name=""/>
        <dsp:cNvSpPr/>
      </dsp:nvSpPr>
      <dsp:spPr>
        <a:xfrm>
          <a:off x="338437" y="61513"/>
          <a:ext cx="4738126" cy="53136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INGRESSOS</a:t>
          </a:r>
        </a:p>
      </dsp:txBody>
      <dsp:txXfrm>
        <a:off x="364376" y="87452"/>
        <a:ext cx="4686248" cy="479482"/>
      </dsp:txXfrm>
    </dsp:sp>
    <dsp:sp modelId="{E0AA5B77-D914-45B5-9E7F-0842ACEDD478}">
      <dsp:nvSpPr>
        <dsp:cNvPr id="0" name=""/>
        <dsp:cNvSpPr/>
      </dsp:nvSpPr>
      <dsp:spPr>
        <a:xfrm>
          <a:off x="0" y="1547626"/>
          <a:ext cx="6768752" cy="7675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BA7DA-E865-47A9-AE6B-24E0F8AFBDF5}">
      <dsp:nvSpPr>
        <dsp:cNvPr id="0" name=""/>
        <dsp:cNvSpPr/>
      </dsp:nvSpPr>
      <dsp:spPr>
        <a:xfrm>
          <a:off x="338437" y="1281946"/>
          <a:ext cx="4738126" cy="53136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DESPESES</a:t>
          </a:r>
        </a:p>
      </dsp:txBody>
      <dsp:txXfrm>
        <a:off x="364376" y="1307885"/>
        <a:ext cx="4686248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A994E-FBC4-494F-B03F-7D1781DABE3C}">
      <dsp:nvSpPr>
        <dsp:cNvPr id="0" name=""/>
        <dsp:cNvSpPr/>
      </dsp:nvSpPr>
      <dsp:spPr>
        <a:xfrm>
          <a:off x="4866" y="1098236"/>
          <a:ext cx="2102059" cy="1569143"/>
        </a:xfrm>
        <a:prstGeom prst="round2SameRect">
          <a:avLst>
            <a:gd name="adj1" fmla="val 8000"/>
            <a:gd name="adj2" fmla="val 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C79ADB7-5A27-4E12-953B-161034B81637}">
      <dsp:nvSpPr>
        <dsp:cNvPr id="0" name=""/>
        <dsp:cNvSpPr/>
      </dsp:nvSpPr>
      <dsp:spPr>
        <a:xfrm>
          <a:off x="4866" y="2667379"/>
          <a:ext cx="2102059" cy="674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noProof="0" dirty="0"/>
            <a:t>Fixes Necessàries</a:t>
          </a:r>
        </a:p>
      </dsp:txBody>
      <dsp:txXfrm>
        <a:off x="4866" y="2667379"/>
        <a:ext cx="1480323" cy="674731"/>
      </dsp:txXfrm>
    </dsp:sp>
    <dsp:sp modelId="{1F3EC95F-43DE-47AC-8EE1-DBA95DBFDD2B}">
      <dsp:nvSpPr>
        <dsp:cNvPr id="0" name=""/>
        <dsp:cNvSpPr/>
      </dsp:nvSpPr>
      <dsp:spPr>
        <a:xfrm>
          <a:off x="1544654" y="2774554"/>
          <a:ext cx="735720" cy="735720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95F86-F110-4225-9B00-1CC6DDE04D9F}">
      <dsp:nvSpPr>
        <dsp:cNvPr id="0" name=""/>
        <dsp:cNvSpPr/>
      </dsp:nvSpPr>
      <dsp:spPr>
        <a:xfrm>
          <a:off x="2462645" y="1098236"/>
          <a:ext cx="2102059" cy="1569143"/>
        </a:xfrm>
        <a:prstGeom prst="round2SameRect">
          <a:avLst>
            <a:gd name="adj1" fmla="val 8000"/>
            <a:gd name="adj2" fmla="val 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51B57E90-C2BF-4A86-8012-323E95C70E27}">
      <dsp:nvSpPr>
        <dsp:cNvPr id="0" name=""/>
        <dsp:cNvSpPr/>
      </dsp:nvSpPr>
      <dsp:spPr>
        <a:xfrm>
          <a:off x="2462645" y="2667379"/>
          <a:ext cx="2102059" cy="674731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noProof="0" dirty="0"/>
            <a:t>Variables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noProof="0" dirty="0"/>
            <a:t>Necessàries</a:t>
          </a:r>
        </a:p>
      </dsp:txBody>
      <dsp:txXfrm>
        <a:off x="2462645" y="2667379"/>
        <a:ext cx="1480323" cy="674731"/>
      </dsp:txXfrm>
    </dsp:sp>
    <dsp:sp modelId="{B4F07A73-4D87-4DAB-B39C-BE293B937B39}">
      <dsp:nvSpPr>
        <dsp:cNvPr id="0" name=""/>
        <dsp:cNvSpPr/>
      </dsp:nvSpPr>
      <dsp:spPr>
        <a:xfrm>
          <a:off x="4002433" y="2774554"/>
          <a:ext cx="735720" cy="735720"/>
        </a:xfrm>
        <a:prstGeom prst="ellipse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AF665-83B4-40FC-A734-F4EB3D325E79}">
      <dsp:nvSpPr>
        <dsp:cNvPr id="0" name=""/>
        <dsp:cNvSpPr/>
      </dsp:nvSpPr>
      <dsp:spPr>
        <a:xfrm>
          <a:off x="4920424" y="1098236"/>
          <a:ext cx="2102059" cy="1569143"/>
        </a:xfrm>
        <a:prstGeom prst="round2SameRect">
          <a:avLst>
            <a:gd name="adj1" fmla="val 8000"/>
            <a:gd name="adj2" fmla="val 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E357C98F-EF90-46A9-AC67-CC2D856865BE}">
      <dsp:nvSpPr>
        <dsp:cNvPr id="0" name=""/>
        <dsp:cNvSpPr/>
      </dsp:nvSpPr>
      <dsp:spPr>
        <a:xfrm>
          <a:off x="4920424" y="2667379"/>
          <a:ext cx="2102059" cy="67473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noProof="0" dirty="0"/>
            <a:t>Discrecionals</a:t>
          </a:r>
        </a:p>
      </dsp:txBody>
      <dsp:txXfrm>
        <a:off x="4920424" y="2667379"/>
        <a:ext cx="1480323" cy="674731"/>
      </dsp:txXfrm>
    </dsp:sp>
    <dsp:sp modelId="{DA1E4EEA-AF3A-4E7F-8428-63B0D8F010BC}">
      <dsp:nvSpPr>
        <dsp:cNvPr id="0" name=""/>
        <dsp:cNvSpPr/>
      </dsp:nvSpPr>
      <dsp:spPr>
        <a:xfrm>
          <a:off x="6460212" y="2774554"/>
          <a:ext cx="735720" cy="735720"/>
        </a:xfrm>
        <a:prstGeom prst="ellipse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EA0F8-6431-40ED-B933-5EB083E5D041}">
      <dsp:nvSpPr>
        <dsp:cNvPr id="0" name=""/>
        <dsp:cNvSpPr/>
      </dsp:nvSpPr>
      <dsp:spPr>
        <a:xfrm>
          <a:off x="0" y="327193"/>
          <a:ext cx="6768752" cy="8575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31859-DEA2-4E3A-BF3D-4216DF6267CA}">
      <dsp:nvSpPr>
        <dsp:cNvPr id="0" name=""/>
        <dsp:cNvSpPr/>
      </dsp:nvSpPr>
      <dsp:spPr>
        <a:xfrm>
          <a:off x="338437" y="61513"/>
          <a:ext cx="4738126" cy="53136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INGRESSOS</a:t>
          </a:r>
        </a:p>
      </dsp:txBody>
      <dsp:txXfrm>
        <a:off x="364376" y="87452"/>
        <a:ext cx="4686248" cy="479482"/>
      </dsp:txXfrm>
    </dsp:sp>
    <dsp:sp modelId="{E0AA5B77-D914-45B5-9E7F-0842ACEDD478}">
      <dsp:nvSpPr>
        <dsp:cNvPr id="0" name=""/>
        <dsp:cNvSpPr/>
      </dsp:nvSpPr>
      <dsp:spPr>
        <a:xfrm>
          <a:off x="0" y="1547626"/>
          <a:ext cx="6768752" cy="7675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BA7DA-E865-47A9-AE6B-24E0F8AFBDF5}">
      <dsp:nvSpPr>
        <dsp:cNvPr id="0" name=""/>
        <dsp:cNvSpPr/>
      </dsp:nvSpPr>
      <dsp:spPr>
        <a:xfrm>
          <a:off x="338437" y="1281946"/>
          <a:ext cx="4738126" cy="53136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DESPESES</a:t>
          </a:r>
        </a:p>
      </dsp:txBody>
      <dsp:txXfrm>
        <a:off x="364376" y="1307885"/>
        <a:ext cx="4686248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A994E-FBC4-494F-B03F-7D1781DABE3C}">
      <dsp:nvSpPr>
        <dsp:cNvPr id="0" name=""/>
        <dsp:cNvSpPr/>
      </dsp:nvSpPr>
      <dsp:spPr>
        <a:xfrm>
          <a:off x="4866" y="1098236"/>
          <a:ext cx="2102059" cy="1569143"/>
        </a:xfrm>
        <a:prstGeom prst="round2SameRect">
          <a:avLst>
            <a:gd name="adj1" fmla="val 8000"/>
            <a:gd name="adj2" fmla="val 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noProof="0" dirty="0">
              <a:latin typeface="Roboto Light" panose="020B0604020202020204" charset="0"/>
              <a:ea typeface="Roboto Light" panose="020B0604020202020204" charset="0"/>
            </a:rPr>
            <a:t>Lloguer 100 €</a:t>
          </a: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noProof="0" dirty="0">
              <a:latin typeface="Roboto Light" panose="020B0604020202020204" charset="0"/>
              <a:ea typeface="Roboto Light" panose="020B0604020202020204" charset="0"/>
            </a:rPr>
            <a:t>Assegurança moto                 </a:t>
          </a:r>
          <a:r>
            <a:rPr lang="ca-ES" sz="1000" kern="1200" noProof="0" dirty="0" smtClean="0">
              <a:latin typeface="Roboto Light" panose="020B0604020202020204" charset="0"/>
              <a:ea typeface="Roboto Light" panose="020B0604020202020204" charset="0"/>
            </a:rPr>
            <a:t>130/12</a:t>
          </a:r>
          <a:r>
            <a:rPr lang="ca-ES" sz="1000" kern="1200" noProof="0" dirty="0">
              <a:latin typeface="Roboto Light" panose="020B0604020202020204" charset="0"/>
              <a:ea typeface="Roboto Light" panose="020B0604020202020204" charset="0"/>
            </a:rPr>
            <a:t>= </a:t>
          </a:r>
          <a:r>
            <a:rPr lang="ca-ES" sz="1000" kern="1200" noProof="0" dirty="0" smtClean="0">
              <a:latin typeface="Roboto Light" panose="020B0604020202020204" charset="0"/>
              <a:ea typeface="Roboto Light" panose="020B0604020202020204" charset="0"/>
            </a:rPr>
            <a:t>10,83 </a:t>
          </a:r>
          <a:r>
            <a:rPr lang="ca-ES" sz="1000" kern="1200" noProof="0" dirty="0">
              <a:latin typeface="Roboto Light" panose="020B0604020202020204" charset="0"/>
              <a:ea typeface="Roboto Light" panose="020B0604020202020204" charset="0"/>
            </a:rPr>
            <a:t>€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noProof="0" dirty="0">
              <a:latin typeface="Roboto Light" panose="020B0604020202020204" charset="0"/>
              <a:ea typeface="Roboto Light" panose="020B0604020202020204" charset="0"/>
            </a:rPr>
            <a:t>Estalvi 700x20%=140 €</a:t>
          </a:r>
        </a:p>
      </dsp:txBody>
      <dsp:txXfrm>
        <a:off x="41633" y="1135003"/>
        <a:ext cx="2028525" cy="1532376"/>
      </dsp:txXfrm>
    </dsp:sp>
    <dsp:sp modelId="{EC79ADB7-5A27-4E12-953B-161034B81637}">
      <dsp:nvSpPr>
        <dsp:cNvPr id="0" name=""/>
        <dsp:cNvSpPr/>
      </dsp:nvSpPr>
      <dsp:spPr>
        <a:xfrm>
          <a:off x="4866" y="2667379"/>
          <a:ext cx="2102059" cy="674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noProof="0" dirty="0"/>
            <a:t>Fixes Necessàries</a:t>
          </a:r>
        </a:p>
      </dsp:txBody>
      <dsp:txXfrm>
        <a:off x="4866" y="2667379"/>
        <a:ext cx="1480323" cy="674731"/>
      </dsp:txXfrm>
    </dsp:sp>
    <dsp:sp modelId="{1F3EC95F-43DE-47AC-8EE1-DBA95DBFDD2B}">
      <dsp:nvSpPr>
        <dsp:cNvPr id="0" name=""/>
        <dsp:cNvSpPr/>
      </dsp:nvSpPr>
      <dsp:spPr>
        <a:xfrm>
          <a:off x="1544654" y="2774554"/>
          <a:ext cx="735720" cy="735720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95F86-F110-4225-9B00-1CC6DDE04D9F}">
      <dsp:nvSpPr>
        <dsp:cNvPr id="0" name=""/>
        <dsp:cNvSpPr/>
      </dsp:nvSpPr>
      <dsp:spPr>
        <a:xfrm>
          <a:off x="2462645" y="1098236"/>
          <a:ext cx="2102059" cy="1569143"/>
        </a:xfrm>
        <a:prstGeom prst="round2SameRect">
          <a:avLst>
            <a:gd name="adj1" fmla="val 8000"/>
            <a:gd name="adj2" fmla="val 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noProof="0" dirty="0">
              <a:latin typeface="Roboto Light" panose="020B0604020202020204" charset="0"/>
              <a:ea typeface="Roboto Light" panose="020B0604020202020204" charset="0"/>
            </a:rPr>
            <a:t>Menjar 125 €</a:t>
          </a: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noProof="0" dirty="0">
              <a:latin typeface="Roboto Light" panose="020B0604020202020204" charset="0"/>
              <a:ea typeface="Roboto Light" panose="020B0604020202020204" charset="0"/>
            </a:rPr>
            <a:t>Electricitat 15 €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noProof="0" dirty="0">
              <a:latin typeface="Roboto Light" panose="020B0604020202020204" charset="0"/>
              <a:ea typeface="Roboto Light" panose="020B0604020202020204" charset="0"/>
            </a:rPr>
            <a:t>Gas 20/2= 10 €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noProof="0" dirty="0">
              <a:latin typeface="Roboto Light" panose="020B0604020202020204" charset="0"/>
              <a:ea typeface="Roboto Light" panose="020B0604020202020204" charset="0"/>
            </a:rPr>
            <a:t>Aigua 20/3= 6,67 €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noProof="0" dirty="0">
              <a:latin typeface="Roboto Light" panose="020B0604020202020204" charset="0"/>
              <a:ea typeface="Roboto Light" panose="020B0604020202020204" charset="0"/>
            </a:rPr>
            <a:t>Internet i línia fixa 15 €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noProof="0" dirty="0">
              <a:latin typeface="Roboto Light" panose="020B0604020202020204" charset="0"/>
              <a:ea typeface="Roboto Light" panose="020B0604020202020204" charset="0"/>
            </a:rPr>
            <a:t>Mòbil 22 €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noProof="0" dirty="0">
              <a:latin typeface="Roboto Light" panose="020B0604020202020204" charset="0"/>
              <a:ea typeface="Roboto Light" panose="020B0604020202020204" charset="0"/>
            </a:rPr>
            <a:t>Productes de neteja 10x2= 20 €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noProof="0" dirty="0">
              <a:latin typeface="Roboto Light" panose="020B0604020202020204" charset="0"/>
              <a:ea typeface="Roboto Light" panose="020B0604020202020204" charset="0"/>
            </a:rPr>
            <a:t>Roba 150/6= 25 €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noProof="0" dirty="0">
              <a:latin typeface="Roboto Light" panose="020B0604020202020204" charset="0"/>
              <a:ea typeface="Roboto Light" panose="020B0604020202020204" charset="0"/>
            </a:rPr>
            <a:t>Benzina 40 €</a:t>
          </a:r>
        </a:p>
      </dsp:txBody>
      <dsp:txXfrm>
        <a:off x="2499412" y="1135003"/>
        <a:ext cx="2028525" cy="1532376"/>
      </dsp:txXfrm>
    </dsp:sp>
    <dsp:sp modelId="{51B57E90-C2BF-4A86-8012-323E95C70E27}">
      <dsp:nvSpPr>
        <dsp:cNvPr id="0" name=""/>
        <dsp:cNvSpPr/>
      </dsp:nvSpPr>
      <dsp:spPr>
        <a:xfrm>
          <a:off x="2462645" y="2667379"/>
          <a:ext cx="2102059" cy="674731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noProof="0" dirty="0"/>
            <a:t>Variables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noProof="0" dirty="0"/>
            <a:t>Necessàries</a:t>
          </a:r>
        </a:p>
      </dsp:txBody>
      <dsp:txXfrm>
        <a:off x="2462645" y="2667379"/>
        <a:ext cx="1480323" cy="674731"/>
      </dsp:txXfrm>
    </dsp:sp>
    <dsp:sp modelId="{B4F07A73-4D87-4DAB-B39C-BE293B937B39}">
      <dsp:nvSpPr>
        <dsp:cNvPr id="0" name=""/>
        <dsp:cNvSpPr/>
      </dsp:nvSpPr>
      <dsp:spPr>
        <a:xfrm>
          <a:off x="4002433" y="2774554"/>
          <a:ext cx="735720" cy="735720"/>
        </a:xfrm>
        <a:prstGeom prst="ellipse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AF665-83B4-40FC-A734-F4EB3D325E79}">
      <dsp:nvSpPr>
        <dsp:cNvPr id="0" name=""/>
        <dsp:cNvSpPr/>
      </dsp:nvSpPr>
      <dsp:spPr>
        <a:xfrm>
          <a:off x="4920424" y="1098236"/>
          <a:ext cx="2102059" cy="1569143"/>
        </a:xfrm>
        <a:prstGeom prst="round2SameRect">
          <a:avLst>
            <a:gd name="adj1" fmla="val 8000"/>
            <a:gd name="adj2" fmla="val 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noProof="0" dirty="0">
              <a:latin typeface="Roboto Light" panose="020B0604020202020204" charset="0"/>
              <a:ea typeface="Roboto Light" panose="020B0604020202020204" charset="0"/>
            </a:rPr>
            <a:t>Cal </a:t>
          </a:r>
          <a:r>
            <a:rPr lang="ca-ES" sz="1000" kern="1200" noProof="0" dirty="0" err="1">
              <a:latin typeface="Roboto Light" panose="020B0604020202020204" charset="0"/>
              <a:ea typeface="Roboto Light" panose="020B0604020202020204" charset="0"/>
            </a:rPr>
            <a:t>Pepitu</a:t>
          </a:r>
          <a:r>
            <a:rPr lang="ca-ES" sz="1000" kern="1200" noProof="0" dirty="0">
              <a:latin typeface="Roboto Light" panose="020B0604020202020204" charset="0"/>
              <a:ea typeface="Roboto Light" panose="020B0604020202020204" charset="0"/>
            </a:rPr>
            <a:t> 8x5= 40 €</a:t>
          </a: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000" kern="1200" noProof="0" dirty="0">
              <a:latin typeface="Roboto Light" panose="020B0604020202020204" charset="0"/>
              <a:ea typeface="Roboto Light" panose="020B0604020202020204" charset="0"/>
            </a:rPr>
            <a:t>Bar 25x4= 100 €</a:t>
          </a:r>
        </a:p>
      </dsp:txBody>
      <dsp:txXfrm>
        <a:off x="4957191" y="1135003"/>
        <a:ext cx="2028525" cy="1532376"/>
      </dsp:txXfrm>
    </dsp:sp>
    <dsp:sp modelId="{E357C98F-EF90-46A9-AC67-CC2D856865BE}">
      <dsp:nvSpPr>
        <dsp:cNvPr id="0" name=""/>
        <dsp:cNvSpPr/>
      </dsp:nvSpPr>
      <dsp:spPr>
        <a:xfrm>
          <a:off x="4920424" y="2667379"/>
          <a:ext cx="2102059" cy="67473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noProof="0" dirty="0"/>
            <a:t>Discrecionals</a:t>
          </a:r>
        </a:p>
      </dsp:txBody>
      <dsp:txXfrm>
        <a:off x="4920424" y="2667379"/>
        <a:ext cx="1480323" cy="674731"/>
      </dsp:txXfrm>
    </dsp:sp>
    <dsp:sp modelId="{DA1E4EEA-AF3A-4E7F-8428-63B0D8F010BC}">
      <dsp:nvSpPr>
        <dsp:cNvPr id="0" name=""/>
        <dsp:cNvSpPr/>
      </dsp:nvSpPr>
      <dsp:spPr>
        <a:xfrm>
          <a:off x="6460212" y="2774554"/>
          <a:ext cx="735720" cy="735720"/>
        </a:xfrm>
        <a:prstGeom prst="ellipse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256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06358" y="4715154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928622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zasparatodos.es/es/comollegarfindemes/presupuestopersonal/paso1.html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zasparatodos.es/es/comollegarfindemes/presupuestopersonal/paso1.html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zasparatodos.es/es/comollegarfindemes/presupuestopersonal/paso1.html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raus.unportal.net/wb/unportal/ca/Preus/#.WxVfczSFNxA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raus.unportal.net/wb/unportal/ca/Preus/#.WxVfczSFNxA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chemeClr val="tx1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ca-ES" sz="900" dirty="0">
              <a:latin typeface="Roboto" panose="02000000000000000000" pitchFamily="2" charset="0"/>
              <a:ea typeface="Roboto" panose="02000000000000000000" pitchFamily="2" charset="0"/>
              <a:cs typeface="+mj-cs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556086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chemeClr val="tx1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a-ES" sz="900" dirty="0">
                <a:latin typeface="Arial" panose="020B0604020202020204" pitchFamily="34" charset="0"/>
                <a:cs typeface="Arial" panose="020B0604020202020204" pitchFamily="34" charset="0"/>
              </a:rPr>
              <a:t>Cost assegurança: 800  € 	</a:t>
            </a:r>
          </a:p>
          <a:p>
            <a:pPr algn="just"/>
            <a:r>
              <a:rPr lang="ca-ES" sz="900" dirty="0">
                <a:latin typeface="Arial" panose="020B0604020202020204" pitchFamily="34" charset="0"/>
                <a:cs typeface="Arial" panose="020B0604020202020204" pitchFamily="34" charset="0"/>
              </a:rPr>
              <a:t>Pàrquing: 960  € (80  €/mes) 	</a:t>
            </a:r>
          </a:p>
          <a:p>
            <a:pPr algn="just"/>
            <a:r>
              <a:rPr lang="ca-ES" sz="900" dirty="0">
                <a:latin typeface="Arial" panose="020B0604020202020204" pitchFamily="34" charset="0"/>
                <a:cs typeface="Arial" panose="020B0604020202020204" pitchFamily="34" charset="0"/>
              </a:rPr>
              <a:t>Benzina:  260  € (5  €/setmana) 	</a:t>
            </a:r>
          </a:p>
          <a:p>
            <a:pPr algn="just"/>
            <a:r>
              <a:rPr lang="ca-ES" sz="900" dirty="0">
                <a:latin typeface="Arial" panose="020B0604020202020204" pitchFamily="34" charset="0"/>
                <a:cs typeface="Arial" panose="020B0604020202020204" pitchFamily="34" charset="0"/>
              </a:rPr>
              <a:t>Manteniment: 400  € 	</a:t>
            </a:r>
          </a:p>
          <a:p>
            <a:pPr algn="just"/>
            <a:r>
              <a:rPr lang="ca-ES" sz="900" dirty="0">
                <a:latin typeface="Arial" panose="020B0604020202020204" pitchFamily="34" charset="0"/>
                <a:cs typeface="Arial" panose="020B0604020202020204" pitchFamily="34" charset="0"/>
              </a:rPr>
              <a:t>Pàrquing/zona blava (sortides): 180  € (15  €/mes) 	</a:t>
            </a:r>
          </a:p>
          <a:p>
            <a:pPr algn="just"/>
            <a:endParaRPr lang="ca-E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a-ES" sz="900" dirty="0">
                <a:latin typeface="Arial" panose="020B0604020202020204" pitchFamily="34" charset="0"/>
                <a:cs typeface="Arial" panose="020B0604020202020204" pitchFamily="34" charset="0"/>
              </a:rPr>
              <a:t>TOTAL  = </a:t>
            </a:r>
            <a:r>
              <a:rPr lang="ca-ES" sz="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2.600  € </a:t>
            </a:r>
            <a:r>
              <a:rPr lang="ca-ES" sz="9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endParaRPr lang="ca-E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09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chemeClr val="tx1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a-ES" sz="900" dirty="0">
                <a:latin typeface="Arial" panose="020B0604020202020204" pitchFamily="34" charset="0"/>
                <a:cs typeface="Arial" panose="020B0604020202020204" pitchFamily="34" charset="0"/>
              </a:rPr>
              <a:t>Cost assegurança: 800  € 	</a:t>
            </a:r>
          </a:p>
          <a:p>
            <a:pPr algn="just"/>
            <a:r>
              <a:rPr lang="ca-ES" sz="900" dirty="0">
                <a:latin typeface="Arial" panose="020B0604020202020204" pitchFamily="34" charset="0"/>
                <a:cs typeface="Arial" panose="020B0604020202020204" pitchFamily="34" charset="0"/>
              </a:rPr>
              <a:t>Pàrquing: 960  € (80  €/mes) 	</a:t>
            </a:r>
          </a:p>
          <a:p>
            <a:pPr algn="just"/>
            <a:r>
              <a:rPr lang="ca-ES" sz="900" dirty="0">
                <a:latin typeface="Arial" panose="020B0604020202020204" pitchFamily="34" charset="0"/>
                <a:cs typeface="Arial" panose="020B0604020202020204" pitchFamily="34" charset="0"/>
              </a:rPr>
              <a:t>Benzina:  260  € (5  €/setmana) 	</a:t>
            </a:r>
          </a:p>
          <a:p>
            <a:pPr algn="just"/>
            <a:r>
              <a:rPr lang="ca-ES" sz="900" dirty="0">
                <a:latin typeface="Arial" panose="020B0604020202020204" pitchFamily="34" charset="0"/>
                <a:cs typeface="Arial" panose="020B0604020202020204" pitchFamily="34" charset="0"/>
              </a:rPr>
              <a:t>Manteniment: 400  € 	</a:t>
            </a:r>
          </a:p>
          <a:p>
            <a:pPr algn="just"/>
            <a:r>
              <a:rPr lang="ca-ES" sz="900" dirty="0">
                <a:latin typeface="Arial" panose="020B0604020202020204" pitchFamily="34" charset="0"/>
                <a:cs typeface="Arial" panose="020B0604020202020204" pitchFamily="34" charset="0"/>
              </a:rPr>
              <a:t>Pàrquing/zona blava (sortides): 180  € (15  €/mes) 	</a:t>
            </a:r>
          </a:p>
          <a:p>
            <a:pPr algn="just"/>
            <a:endParaRPr lang="ca-E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a-ES" sz="900" dirty="0">
                <a:latin typeface="Arial" panose="020B0604020202020204" pitchFamily="34" charset="0"/>
                <a:cs typeface="Arial" panose="020B0604020202020204" pitchFamily="34" charset="0"/>
              </a:rPr>
              <a:t>TOTAL  = </a:t>
            </a:r>
            <a:r>
              <a:rPr lang="ca-ES" sz="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2.600  €</a:t>
            </a:r>
            <a:r>
              <a:rPr lang="ca-ES" sz="9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algn="just"/>
            <a:endParaRPr lang="ca-E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96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chemeClr val="tx1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ca-ES" sz="900" noProof="0" dirty="0">
              <a:latin typeface="Roboto" panose="02000000000000000000" pitchFamily="2" charset="0"/>
              <a:ea typeface="Roboto" panose="02000000000000000000" pitchFamily="2" charset="0"/>
              <a:cs typeface="+mj-cs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2680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chemeClr val="tx1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ca-ES" sz="900" noProof="0" dirty="0">
              <a:latin typeface="Roboto" panose="02000000000000000000" pitchFamily="2" charset="0"/>
              <a:ea typeface="Roboto" panose="02000000000000000000" pitchFamily="2" charset="0"/>
              <a:cs typeface="+mj-cs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432492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66910" y="4715154"/>
            <a:ext cx="533526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61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chemeClr val="tx1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a-ES" altLang="es-ES" sz="9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Activitat 1</a:t>
            </a:r>
          </a:p>
          <a:p>
            <a:pPr algn="just"/>
            <a:endParaRPr lang="ca-ES" altLang="es-ES" sz="9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just"/>
            <a:r>
              <a:rPr lang="ca-ES" altLang="es-ES" sz="9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Què són els ingressos? </a:t>
            </a:r>
            <a:r>
              <a:rPr lang="ca-ES" altLang="es-ES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Els diners que es reben.  </a:t>
            </a:r>
          </a:p>
          <a:p>
            <a:pPr algn="just"/>
            <a:endParaRPr lang="ca-ES" altLang="es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just"/>
            <a:r>
              <a:rPr lang="ca-ES" altLang="es-ES" sz="9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Activitat: Què pot ser classificat com a ingrés? </a:t>
            </a:r>
          </a:p>
          <a:p>
            <a:pPr algn="just"/>
            <a:r>
              <a:rPr lang="ca-ES" altLang="es-ES" sz="9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Faci la pregunta a la classe i apunti les respostes a la pissarra. Demani que li diguin tots els tipus d’ingressos que coneguin. </a:t>
            </a:r>
            <a:r>
              <a:rPr lang="ca-ES" altLang="es-ES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 idea és fer una llista a la pissarra, a mesura que els alumnes vagin dient opcions. </a:t>
            </a:r>
            <a:r>
              <a:rPr lang="ca-ES" altLang="es-ES" sz="9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No passi a la diapositiva següent fins no haver fet el llistat a la pissarra, d’aquesta manera els alumnes participaran més. </a:t>
            </a:r>
          </a:p>
          <a:p>
            <a:pPr algn="just"/>
            <a:endParaRPr lang="ca-ES" altLang="es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just"/>
            <a:r>
              <a:rPr lang="ca-ES" altLang="es-ES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L’objectiu és que vegin que hi ha moltes maneres diferents d’ingressar els diners.  </a:t>
            </a:r>
          </a:p>
          <a:p>
            <a:pPr algn="just"/>
            <a:endParaRPr lang="ca-ES" altLang="es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just"/>
            <a:r>
              <a:rPr lang="ca-ES" sz="900" b="1" dirty="0">
                <a:latin typeface="Arial" panose="020B0604020202020204" pitchFamily="34" charset="0"/>
                <a:cs typeface="Arial" panose="020B0604020202020204" pitchFamily="34" charset="0"/>
              </a:rPr>
              <a:t>Exemples d’ingressos</a:t>
            </a:r>
            <a:r>
              <a:rPr lang="ca-ES" sz="900" dirty="0">
                <a:latin typeface="Arial" panose="020B0604020202020204" pitchFamily="34" charset="0"/>
                <a:cs typeface="Arial" panose="020B0604020202020204" pitchFamily="34" charset="0"/>
              </a:rPr>
              <a:t>: subvencions (atur, pensions), beques, propines, indemnitzacions, inversions (lloguers, dividends, interessos), diners dels pares o familiars, salaris, etc.</a:t>
            </a:r>
          </a:p>
        </p:txBody>
      </p:sp>
    </p:spTree>
    <p:extLst>
      <p:ext uri="{BB962C8B-B14F-4D97-AF65-F5344CB8AC3E}">
        <p14:creationId xmlns:p14="http://schemas.microsoft.com/office/powerpoint/2010/main" val="3231443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chemeClr val="tx1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altLang="es-ES" sz="9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Activitat 1</a:t>
            </a:r>
          </a:p>
          <a:p>
            <a:pPr algn="just"/>
            <a:endParaRPr lang="ca-ES" sz="9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venir Roman"/>
            </a:endParaRPr>
          </a:p>
          <a:p>
            <a:pPr algn="just"/>
            <a:r>
              <a:rPr lang="ca-ES" sz="9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Què són les despeses? </a:t>
            </a:r>
            <a:r>
              <a:rPr lang="ca-ES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Els diners que donem per adquirir béns o per simple llibertat (regals i donacions).  </a:t>
            </a:r>
          </a:p>
          <a:p>
            <a:pPr algn="just"/>
            <a:r>
              <a:rPr lang="ca-ES" sz="9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Pregunti què creuen que pot ser classificat com a despesa? </a:t>
            </a:r>
          </a:p>
          <a:p>
            <a:pPr algn="just"/>
            <a:endParaRPr lang="ca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venir Roman"/>
            </a:endParaRPr>
          </a:p>
          <a:p>
            <a:pPr algn="just"/>
            <a:r>
              <a:rPr lang="ca-ES" sz="9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Activitat: </a:t>
            </a:r>
            <a:r>
              <a:rPr lang="ca-ES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pregunti als estudiants quines despeses creuen que tenen els seus pares a casa i escrigui-les a la pissarra. Si creu que en falta alguna, indueixi’ls a dir-la. </a:t>
            </a:r>
          </a:p>
          <a:p>
            <a:pPr algn="just"/>
            <a:endParaRPr lang="ca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venir Roman"/>
            </a:endParaRPr>
          </a:p>
          <a:p>
            <a:pPr algn="just"/>
            <a:r>
              <a:rPr lang="ca-ES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Exemples de despeses:</a:t>
            </a:r>
            <a:r>
              <a:rPr lang="ca-ES" sz="900" baseline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 Lloguer o Hipoteca, aigua, gas, llum, gasolina, internet, menjar, roba, educació, viatges, nadal, mòbil, interessos, salut, impostos, sortir de festa, assegurances...</a:t>
            </a:r>
            <a:endParaRPr lang="ca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venir Roman"/>
            </a:endParaRPr>
          </a:p>
          <a:p>
            <a:endParaRPr lang="ca-E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35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chemeClr val="tx1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altLang="es-ES" sz="9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Activitat 1</a:t>
            </a:r>
          </a:p>
          <a:p>
            <a:pPr algn="just"/>
            <a:endParaRPr lang="ca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venir Roman"/>
            </a:endParaRPr>
          </a:p>
          <a:p>
            <a:pPr algn="just"/>
            <a:r>
              <a:rPr lang="ca-ES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A continuació, demani als alumnes que identifiquin entre </a:t>
            </a:r>
            <a:r>
              <a:rPr lang="ca-ES" sz="9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necessitats i desitjos</a:t>
            </a:r>
            <a:r>
              <a:rPr lang="ca-ES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. </a:t>
            </a:r>
          </a:p>
          <a:p>
            <a:pPr algn="just"/>
            <a:r>
              <a:rPr lang="ca-ES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Dibuixi un diagrama de Venn a la pissarra. Després, han de raonar les respostes. La</a:t>
            </a:r>
            <a:r>
              <a:rPr lang="ca-ES" sz="900" baseline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 part central inclou aquelles despeses que poden suposar alhora necessitat / desig (roba vs. roba de marca, per exemple)</a:t>
            </a:r>
            <a:endParaRPr lang="ca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venir Roman"/>
            </a:endParaRPr>
          </a:p>
          <a:p>
            <a:pPr algn="just"/>
            <a:endParaRPr lang="ca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venir Roman"/>
            </a:endParaRPr>
          </a:p>
          <a:p>
            <a:pPr algn="just"/>
            <a:r>
              <a:rPr lang="ca-ES" sz="9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Poden distingir entre necessitats i desitjos? </a:t>
            </a:r>
          </a:p>
          <a:p>
            <a:pPr algn="just"/>
            <a:r>
              <a:rPr lang="ca-ES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Per exemple, quines despeses prioritzarien? </a:t>
            </a:r>
          </a:p>
          <a:p>
            <a:pPr algn="just"/>
            <a:r>
              <a:rPr lang="ca-ES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Segurament la resposta hauria de ser el menjar, subministraments o el lloguer. Quines despeses tindrien si els sobressin diners després d’haver pagat les necessitats essencials.  </a:t>
            </a:r>
          </a:p>
          <a:p>
            <a:pPr algn="just"/>
            <a:endParaRPr lang="ca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venir Roman"/>
            </a:endParaRPr>
          </a:p>
          <a:p>
            <a:endParaRPr lang="ca-E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89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chemeClr val="tx1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altLang="es-ES" sz="9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Activitat 1</a:t>
            </a:r>
          </a:p>
          <a:p>
            <a:pPr algn="just"/>
            <a:endParaRPr lang="ca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venir Roman"/>
            </a:endParaRPr>
          </a:p>
          <a:p>
            <a:pPr algn="just"/>
            <a:r>
              <a:rPr lang="ca-ES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Classificar</a:t>
            </a:r>
            <a:r>
              <a:rPr lang="ca-ES" sz="900" baseline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 les despeses anteriors en el diagrama de Venn seguint els següent criteri:</a:t>
            </a:r>
          </a:p>
          <a:p>
            <a:pPr algn="just"/>
            <a:endParaRPr lang="ca-ES" sz="900" baseline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venir Roman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a-ES" sz="900" b="1" baseline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Despeses fixes necessàries</a:t>
            </a:r>
            <a:r>
              <a:rPr lang="ca-ES" sz="900" baseline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: S’han de pagar sí o sí. En el cas d’impagat, poden suposar costos addicionals (lloguer, etc.)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a-ES" sz="900" baseline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venir Roman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a-ES" sz="900" b="1" baseline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Despeses variables obligatòries</a:t>
            </a:r>
            <a:r>
              <a:rPr lang="ca-ES" sz="900" baseline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: Són necessaris per viure, però en podem fer un ús racional (supermercat, roba, etc.)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a-ES" sz="900" baseline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venir Roman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a-ES" sz="900" b="1" baseline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Despeses discrecionals</a:t>
            </a:r>
            <a:r>
              <a:rPr lang="ca-ES" sz="900" baseline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: Despeses prescindibles. </a:t>
            </a:r>
            <a:endParaRPr lang="ca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venir Roman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a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62638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66910" y="4715154"/>
            <a:ext cx="533526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77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chemeClr val="tx1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ca-ES" sz="900" dirty="0">
              <a:latin typeface="Roboto" panose="02000000000000000000" pitchFamily="2" charset="0"/>
              <a:ea typeface="Roboto" panose="02000000000000000000" pitchFamily="2" charset="0"/>
              <a:cs typeface="+mj-cs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7620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chemeClr val="tx1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altLang="es-ES" sz="9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Activitat 2</a:t>
            </a:r>
          </a:p>
          <a:p>
            <a:pPr algn="just"/>
            <a:endParaRPr lang="ca-ES" altLang="es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just"/>
            <a:r>
              <a:rPr lang="ca-ES" altLang="es-ES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 idea és que els alumnes resolguin conjuntament el pressupost a la pissarra. </a:t>
            </a:r>
          </a:p>
          <a:p>
            <a:pPr algn="just"/>
            <a:endParaRPr lang="ca-ES" altLang="es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just"/>
            <a:r>
              <a:rPr lang="ca-ES" altLang="es-ES" sz="9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Opció</a:t>
            </a:r>
            <a:r>
              <a:rPr lang="ca-ES" altLang="es-ES" sz="900" b="1" baseline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1</a:t>
            </a:r>
            <a:r>
              <a:rPr lang="ca-ES" altLang="es-ES" sz="900" baseline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 Escoltar el </a:t>
            </a:r>
            <a:r>
              <a:rPr lang="ca-ES" altLang="es-ES" sz="900" i="1" baseline="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podcast</a:t>
            </a:r>
            <a:r>
              <a:rPr lang="ca-ES" altLang="es-ES" sz="900" baseline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i prendre apunts per resoldre conjuntament el pressupost</a:t>
            </a:r>
          </a:p>
          <a:p>
            <a:pPr algn="just"/>
            <a:r>
              <a:rPr lang="ca-ES" altLang="es-ES" sz="900" b="1" baseline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Opció 2</a:t>
            </a:r>
            <a:r>
              <a:rPr lang="ca-ES" altLang="es-ES" sz="900" baseline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 Si no hi ha possibilitat de reproduir l’àudio, caldrà fer ús de la versió en paper. </a:t>
            </a:r>
            <a:r>
              <a:rPr lang="ca-ES" altLang="es-ES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Pot proposar que diversos</a:t>
            </a:r>
            <a:r>
              <a:rPr lang="ca-ES" altLang="es-ES" sz="900" baseline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alumnes llegeixin els paràgrafs en veu alta i resolen conjuntament l’activitat a la pissarra. </a:t>
            </a:r>
            <a:r>
              <a:rPr lang="ca-ES" altLang="es-ES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a-ES" altLang="es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just"/>
            <a:r>
              <a:rPr lang="ca-ES" altLang="es-ES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El recurs d’Internet és de suport:</a:t>
            </a:r>
          </a:p>
          <a:p>
            <a:pPr algn="just"/>
            <a:r>
              <a:rPr lang="ca-ES" altLang="es-ES" sz="900" u="sng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http://finanzasparatodos.es/es/comollegarfindemes/presupuestopersonal/paso1.html</a:t>
            </a:r>
            <a:endParaRPr lang="ca-ES" altLang="es-ES" sz="900" u="sng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just"/>
            <a:endParaRPr lang="ca-ES" altLang="es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35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chemeClr val="tx1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altLang="es-ES" sz="9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Activitat 2</a:t>
            </a:r>
          </a:p>
          <a:p>
            <a:pPr algn="just"/>
            <a:endParaRPr lang="ca-ES" altLang="es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just"/>
            <a:r>
              <a:rPr lang="ca-ES" altLang="es-ES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 idea és que els alumnes resolguin conjuntament el pressupost a la pissarra. Pot proposar que diversos</a:t>
            </a:r>
            <a:r>
              <a:rPr lang="ca-ES" altLang="es-ES" sz="900" baseline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alumnes llegeixin els paràgrafs en veu alta i resolen conjuntament l’activitat a la pissarra. </a:t>
            </a:r>
            <a:r>
              <a:rPr lang="ca-ES" altLang="es-ES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a-ES" altLang="es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just"/>
            <a:r>
              <a:rPr lang="ca-ES" altLang="es-ES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El recurs d’Internet és de suport:</a:t>
            </a:r>
          </a:p>
          <a:p>
            <a:pPr algn="just"/>
            <a:r>
              <a:rPr lang="ca-ES" altLang="es-ES" sz="900" u="sng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http://finanzasparatodos.es/es/comollegarfindemes/presupuestopersonal/paso1.html</a:t>
            </a:r>
            <a:endParaRPr lang="ca-ES" altLang="es-ES" sz="900" u="sng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just"/>
            <a:endParaRPr lang="ca-ES" altLang="es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749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chemeClr val="tx1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altLang="es-ES" sz="9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Activitat 2</a:t>
            </a:r>
          </a:p>
          <a:p>
            <a:pPr algn="just"/>
            <a:endParaRPr lang="ca-ES" altLang="es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just"/>
            <a:r>
              <a:rPr lang="ca-ES" altLang="es-ES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 idea és que els alumnes resolguin conjuntament el pressupost a la pissarra. Pot proposar que diversos</a:t>
            </a:r>
            <a:r>
              <a:rPr lang="ca-ES" altLang="es-ES" sz="900" baseline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alumnes llegeixin els paràgrafs en veu alta i resolen conjuntament l’activitat a la pissarra. </a:t>
            </a:r>
            <a:r>
              <a:rPr lang="ca-ES" altLang="es-ES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a-ES" altLang="es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just"/>
            <a:r>
              <a:rPr lang="ca-ES" altLang="es-ES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El recurs d’Internet és de suport:</a:t>
            </a:r>
          </a:p>
          <a:p>
            <a:pPr algn="just"/>
            <a:r>
              <a:rPr lang="ca-ES" altLang="es-ES" sz="900" u="sng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http://finanzasparatodos.es/es/comollegarfindemes/presupuestopersonal/paso1.html</a:t>
            </a:r>
            <a:endParaRPr lang="ca-ES" altLang="es-ES" sz="900" u="sng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just"/>
            <a:endParaRPr lang="ca-ES" altLang="es-ES" sz="900" u="sng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a-ES" altLang="es-ES" sz="1100" u="none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Arial" panose="020B0604020202020204" pitchFamily="34" charset="0"/>
              </a:rPr>
              <a:t>Sou 700 €</a:t>
            </a:r>
          </a:p>
          <a:p>
            <a:pPr algn="just"/>
            <a:endParaRPr lang="ca-ES" altLang="es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527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chemeClr val="tx1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altLang="es-ES" sz="9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Activitat 2</a:t>
            </a:r>
          </a:p>
          <a:p>
            <a:pPr marL="0" marR="0" indent="0" algn="just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altLang="es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indent="0" algn="just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altLang="es-ES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Parlem del resultat final del pressupost de la Laura. Té dèficit o estalvi?</a:t>
            </a:r>
          </a:p>
          <a:p>
            <a:pPr marL="0" marR="0" indent="0" algn="just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9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NOTA</a:t>
            </a:r>
            <a:r>
              <a:rPr lang="ca-ES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: És habitual que a la planificació aparegui l’estalvi (sobren diners) i el dèficit (en falten). És preferible, sempre, per a la nostra salut financera, que ingressem més del que gastem, i l’estalvi que acumulem l’utilitzem per al nostre futur. Una possible estratègia és incloure l'estalvi com si fos una despesa mensual, i no com a resultat final.  </a:t>
            </a:r>
          </a:p>
          <a:p>
            <a:pPr algn="just"/>
            <a:endParaRPr lang="ca-ES" altLang="es-ES" sz="900" u="sng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563"/>
              </a:spcBef>
              <a:buClrTx/>
            </a:pPr>
            <a:r>
              <a:rPr lang="ca-ES" altLang="es-ES" sz="900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Calibri"/>
              </a:rPr>
              <a:t>L’estalvi ens permet</a:t>
            </a:r>
            <a:r>
              <a:rPr lang="ca-E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Calibri"/>
              </a:rPr>
              <a:t>: </a:t>
            </a:r>
          </a:p>
          <a:p>
            <a:pPr lvl="1" eaLnBrk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SzPct val="75000"/>
              <a:buFont typeface="StarSymbol" charset="0"/>
              <a:buChar char="–"/>
            </a:pPr>
            <a:r>
              <a:rPr lang="ca-ES" altLang="es-ES" sz="9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Assumir despeses grans que tenim pensades.  </a:t>
            </a:r>
          </a:p>
          <a:p>
            <a:pPr lvl="1" eaLnBrk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SzPct val="75000"/>
              <a:buFont typeface="StarSymbol" charset="0"/>
              <a:buChar char="–"/>
            </a:pPr>
            <a:r>
              <a:rPr lang="ca-ES" altLang="es-ES" sz="9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Gestionar millor els imprevistos.</a:t>
            </a:r>
          </a:p>
          <a:p>
            <a:pPr lvl="1" eaLnBrk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SzPct val="75000"/>
              <a:buFont typeface="StarSymbol" charset="0"/>
              <a:buChar char="–"/>
            </a:pPr>
            <a:r>
              <a:rPr lang="ca-ES" altLang="es-ES" sz="9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Tenir la tranquil·litat del propi estalvi. </a:t>
            </a:r>
          </a:p>
          <a:p>
            <a:pPr algn="just"/>
            <a:endParaRPr lang="ca-ES" altLang="es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</a:pPr>
            <a:r>
              <a:rPr lang="ca-ES" altLang="es-ES" sz="900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Calibri"/>
              </a:rPr>
              <a:t>El dèficit: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SzPct val="75000"/>
              <a:buFont typeface="StarSymbol" charset="0"/>
              <a:buChar char="–"/>
            </a:pPr>
            <a:r>
              <a:rPr lang="ca-ES" altLang="es-ES" sz="9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Ens pot obligar a endeutar-nos. 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SzPct val="75000"/>
              <a:buFont typeface="StarSymbol" charset="0"/>
              <a:buChar char="–"/>
            </a:pPr>
            <a:r>
              <a:rPr lang="ca-ES" altLang="es-ES" sz="9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Les despeses inesperades són més problemàtiques.  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SzPct val="75000"/>
              <a:buFont typeface="StarSymbol" charset="0"/>
              <a:buChar char="–"/>
            </a:pPr>
            <a:r>
              <a:rPr lang="ca-ES" altLang="es-ES" sz="9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Ens pot dur a la fallida. 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SzPct val="75000"/>
              <a:buFont typeface="StarSymbol" charset="0"/>
              <a:buChar char="–"/>
            </a:pPr>
            <a:r>
              <a:rPr lang="ca-ES" altLang="es-ES" sz="9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Ens genera estrès.</a:t>
            </a:r>
          </a:p>
          <a:p>
            <a:pPr algn="just"/>
            <a:endParaRPr lang="ca-ES" altLang="es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just"/>
            <a:endParaRPr lang="ca-ES" altLang="es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884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66910" y="4715154"/>
            <a:ext cx="533526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9111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chemeClr val="tx1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altLang="es-ES" sz="9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Activitat 3</a:t>
            </a:r>
          </a:p>
          <a:p>
            <a:pPr marL="0" marR="0" indent="0" algn="just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sz="900" b="1" noProof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venir Roman"/>
            </a:endParaRPr>
          </a:p>
          <a:p>
            <a:pPr marL="0" marR="0" indent="0" algn="just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900" b="1" noProof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Definició</a:t>
            </a:r>
            <a:r>
              <a:rPr lang="ca-ES" sz="900" b="1" baseline="0" noProof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 DIEC de la paraula IMPREVIST</a:t>
            </a:r>
            <a:r>
              <a:rPr lang="ca-ES" sz="900" baseline="0" noProof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: </a:t>
            </a:r>
            <a:r>
              <a:rPr lang="es-ES" sz="9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venir Roman"/>
              </a:rPr>
              <a:t>adj</a:t>
            </a:r>
            <a:r>
              <a:rPr lang="es-ES" sz="900" b="0" i="1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venir Roman"/>
              </a:rPr>
              <a:t>.</a:t>
            </a:r>
            <a:r>
              <a:rPr lang="es-ES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venir Roman"/>
              </a:rPr>
              <a:t> [LC] Que </a:t>
            </a:r>
            <a:r>
              <a:rPr lang="es-ES" sz="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venir Roman"/>
              </a:rPr>
              <a:t>hom</a:t>
            </a:r>
            <a:r>
              <a:rPr lang="es-ES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venir Roman"/>
              </a:rPr>
              <a:t> no ha </a:t>
            </a:r>
            <a:r>
              <a:rPr lang="es-ES" sz="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venir Roman"/>
              </a:rPr>
              <a:t>pogut</a:t>
            </a:r>
            <a:r>
              <a:rPr lang="es-ES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venir Roman"/>
              </a:rPr>
              <a:t> </a:t>
            </a:r>
            <a:r>
              <a:rPr lang="es-ES" sz="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venir Roman"/>
              </a:rPr>
              <a:t>preveure</a:t>
            </a:r>
            <a:r>
              <a:rPr lang="es-ES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venir Roman"/>
              </a:rPr>
              <a:t>. </a:t>
            </a:r>
            <a:r>
              <a:rPr lang="es-ES" sz="900" b="0" i="1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venir Roman"/>
              </a:rPr>
              <a:t>Una </a:t>
            </a:r>
            <a:r>
              <a:rPr lang="es-ES" sz="9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venir Roman"/>
              </a:rPr>
              <a:t>despesa</a:t>
            </a:r>
            <a:r>
              <a:rPr lang="es-ES" sz="900" b="0" i="1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venir Roman"/>
              </a:rPr>
              <a:t> imprevista. </a:t>
            </a:r>
          </a:p>
          <a:p>
            <a:pPr marL="0" marR="0" indent="0" algn="just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sz="900" noProof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venir Roman"/>
            </a:endParaRPr>
          </a:p>
          <a:p>
            <a:pPr algn="just"/>
            <a:r>
              <a:rPr lang="ca-ES" sz="900" noProof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Igual que tothom és molt probable que les coses no sempre ens vagin bé. Per evitar una mala jugada del destí, és prudent tenir el «fons d’emergència».</a:t>
            </a:r>
          </a:p>
          <a:p>
            <a:pPr algn="just"/>
            <a:r>
              <a:rPr lang="ca-ES" sz="900" noProof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  </a:t>
            </a:r>
          </a:p>
          <a:p>
            <a:pPr algn="just"/>
            <a:endParaRPr lang="ca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0314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chemeClr val="tx1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altLang="es-ES" sz="9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Activitat 3</a:t>
            </a:r>
          </a:p>
          <a:p>
            <a:pPr algn="just"/>
            <a:endParaRPr lang="ca-ES" sz="9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venir Roman"/>
            </a:endParaRPr>
          </a:p>
          <a:p>
            <a:pPr algn="just"/>
            <a:r>
              <a:rPr lang="ca-ES" sz="9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Què és un fons d’emergència? </a:t>
            </a:r>
            <a:r>
              <a:rPr lang="ca-ES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Són unes reserves que tenim disponibles per si hi ha un problema o imprevist, com l’averia d’un cotxe, un company de pis que no ha pogut pagar el lloguer, un viatge no programat, etc., o que, realment, passi alguna cosa que afecti greument els nostres ingressos, com per exemple, que no ens renovin el contracte i ens acomiadin i esgotem la prestació d’atur. </a:t>
            </a:r>
          </a:p>
          <a:p>
            <a:pPr algn="just"/>
            <a:endParaRPr lang="ca-ES" sz="9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venir Roman"/>
            </a:endParaRPr>
          </a:p>
          <a:p>
            <a:pPr algn="just"/>
            <a:r>
              <a:rPr lang="ca-ES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venir Roman"/>
              </a:rPr>
              <a:t>(La quantitat que hauríem de tenir al fons d’emergència, hauria de ser entre 3 i 6 mesos de despeses necessàries per subsistir. ) </a:t>
            </a:r>
          </a:p>
        </p:txBody>
      </p:sp>
    </p:spTree>
    <p:extLst>
      <p:ext uri="{BB962C8B-B14F-4D97-AF65-F5344CB8AC3E}">
        <p14:creationId xmlns:p14="http://schemas.microsoft.com/office/powerpoint/2010/main" val="17120234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66910" y="4715154"/>
            <a:ext cx="533526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4628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chemeClr val="tx1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ca-ES" altLang="es-ES" sz="800" noProof="0" dirty="0"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6795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66910" y="4715154"/>
            <a:ext cx="533526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784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53131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chemeClr val="tx1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ca-ES" altLang="es-ES" sz="800" noProof="0" dirty="0"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46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chemeClr val="tx1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ca-ES" sz="900" dirty="0">
              <a:latin typeface="Roboto" panose="02000000000000000000" pitchFamily="2" charset="0"/>
              <a:ea typeface="Roboto" panose="02000000000000000000" pitchFamily="2" charset="0"/>
              <a:cs typeface="+mj-cs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1831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chemeClr val="tx1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ca-ES" sz="900" dirty="0">
              <a:latin typeface="Roboto" panose="02000000000000000000" pitchFamily="2" charset="0"/>
              <a:ea typeface="Roboto" panose="02000000000000000000" pitchFamily="2" charset="0"/>
              <a:cs typeface="+mj-cs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2977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chemeClr val="tx1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ca-ES" sz="900" dirty="0">
              <a:latin typeface="Roboto" panose="02000000000000000000" pitchFamily="2" charset="0"/>
              <a:ea typeface="Roboto" panose="02000000000000000000" pitchFamily="2" charset="0"/>
              <a:cs typeface="+mj-cs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605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chemeClr val="tx1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ca-ES" sz="900" dirty="0">
              <a:latin typeface="Roboto" panose="02000000000000000000" pitchFamily="2" charset="0"/>
              <a:ea typeface="Roboto" panose="02000000000000000000" pitchFamily="2" charset="0"/>
              <a:cs typeface="+mj-cs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6678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chemeClr val="tx1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a-ES" sz="9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  <a:sym typeface="Avenir Roman"/>
              </a:rPr>
              <a:t>El preu mitjà d’un crèdit </a:t>
            </a:r>
            <a:r>
              <a:rPr lang="ca-ES" sz="900" b="0" i="0" u="none" strike="noStrike" baseline="0" noProof="0" dirty="0" err="1">
                <a:latin typeface="Arial" panose="020B0604020202020204" pitchFamily="34" charset="0"/>
                <a:cs typeface="Arial" panose="020B0604020202020204" pitchFamily="34" charset="0"/>
                <a:sym typeface="Avenir Roman"/>
              </a:rPr>
              <a:t>ECT’s</a:t>
            </a:r>
            <a:r>
              <a:rPr lang="ca-ES" sz="9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  <a:sym typeface="Avenir Roman"/>
              </a:rPr>
              <a:t> varia segons la carrera i els ingressos de la família, però aproximadament es troba en aquest import. </a:t>
            </a:r>
          </a:p>
          <a:p>
            <a:pPr algn="just"/>
            <a:r>
              <a:rPr lang="ca-ES" sz="9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  <a:sym typeface="Avenir Roman"/>
              </a:rPr>
              <a:t>Font: </a:t>
            </a:r>
            <a:r>
              <a:rPr lang="ca-ES" sz="9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  <a:sym typeface="Avenir Roman"/>
                <a:hlinkClick r:id="rId3"/>
              </a:rPr>
              <a:t>http://graus.unportal.net/wb/unportal/ca/Preus/#.WxVfczSFNxA</a:t>
            </a:r>
            <a:endParaRPr lang="ca-ES" sz="900" b="0" i="0" u="none" strike="noStrike" baseline="0" noProof="0" dirty="0">
              <a:latin typeface="Arial" panose="020B0604020202020204" pitchFamily="34" charset="0"/>
              <a:cs typeface="Arial" panose="020B0604020202020204" pitchFamily="34" charset="0"/>
              <a:sym typeface="Avenir Roman"/>
            </a:endParaRPr>
          </a:p>
          <a:p>
            <a:pPr algn="just"/>
            <a:r>
              <a:rPr lang="ca-ES" sz="9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  <a:sym typeface="Avenir Roman"/>
              </a:rPr>
              <a:t> </a:t>
            </a:r>
          </a:p>
          <a:p>
            <a:pPr algn="just"/>
            <a:endParaRPr lang="ca-ES" sz="900" noProof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753369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chemeClr val="tx1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a-ES" sz="900" dirty="0">
                <a:latin typeface="Arial" panose="020B0604020202020204" pitchFamily="34" charset="0"/>
                <a:cs typeface="Arial" panose="020B0604020202020204" pitchFamily="34" charset="0"/>
              </a:rPr>
              <a:t>El preu mitjà d’un crèdit </a:t>
            </a:r>
            <a:r>
              <a:rPr lang="ca-ES" sz="900" dirty="0" err="1">
                <a:latin typeface="Arial" panose="020B0604020202020204" pitchFamily="34" charset="0"/>
                <a:cs typeface="Arial" panose="020B0604020202020204" pitchFamily="34" charset="0"/>
              </a:rPr>
              <a:t>ECT’s</a:t>
            </a:r>
            <a:r>
              <a:rPr lang="ca-ES" sz="900" dirty="0">
                <a:latin typeface="Arial" panose="020B0604020202020204" pitchFamily="34" charset="0"/>
                <a:cs typeface="Arial" panose="020B0604020202020204" pitchFamily="34" charset="0"/>
              </a:rPr>
              <a:t> varia segons la carrera i els ingressos de la família, però aproximadament es troba en aquest import. </a:t>
            </a:r>
          </a:p>
          <a:p>
            <a:pPr algn="just"/>
            <a:r>
              <a:rPr lang="ca-ES" sz="900" dirty="0">
                <a:latin typeface="Arial" panose="020B0604020202020204" pitchFamily="34" charset="0"/>
                <a:cs typeface="Arial" panose="020B0604020202020204" pitchFamily="34" charset="0"/>
              </a:rPr>
              <a:t>Font: </a:t>
            </a:r>
            <a:r>
              <a:rPr lang="ca-ES" sz="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a-ES" sz="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graus.unportal.net/wb/unportal/ca/Preus</a:t>
            </a:r>
            <a:r>
              <a:rPr lang="ca-ES" sz="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/#.WxVfczSFNxA</a:t>
            </a:r>
            <a:endParaRPr lang="ca-E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a-E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a-E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6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 del títol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Nivell del cos u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Nivell del cos dos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Nivell del cos tres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Nivell del cos quatre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Nivell del cos cinc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 del títol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Nivell del cos u</a:t>
            </a:r>
          </a:p>
          <a:p>
            <a:pPr lvl="1">
              <a:defRPr sz="1800"/>
            </a:pPr>
            <a:r>
              <a:rPr sz="3200"/>
              <a:t>Nivell del cos dos</a:t>
            </a:r>
          </a:p>
          <a:p>
            <a:pPr lvl="2">
              <a:defRPr sz="1800"/>
            </a:pPr>
            <a:r>
              <a:rPr sz="3200"/>
              <a:t>Nivell del cos tres</a:t>
            </a:r>
          </a:p>
          <a:p>
            <a:pPr lvl="3">
              <a:defRPr sz="1800"/>
            </a:pPr>
            <a:r>
              <a:rPr sz="3200"/>
              <a:t>Nivell del cos quatre</a:t>
            </a:r>
          </a:p>
          <a:p>
            <a:pPr lvl="4">
              <a:defRPr sz="1800"/>
            </a:pPr>
            <a:r>
              <a:rPr sz="3200"/>
              <a:t>Nivell del cos cinc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 del títol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Nivell del cos u</a:t>
            </a:r>
          </a:p>
          <a:p>
            <a:pPr lvl="1">
              <a:defRPr sz="1800"/>
            </a:pPr>
            <a:r>
              <a:rPr sz="3200"/>
              <a:t>Nivell del cos dos</a:t>
            </a:r>
          </a:p>
          <a:p>
            <a:pPr lvl="2">
              <a:defRPr sz="1800"/>
            </a:pPr>
            <a:r>
              <a:rPr sz="3200"/>
              <a:t>Nivell del cos tres</a:t>
            </a:r>
          </a:p>
          <a:p>
            <a:pPr lvl="3">
              <a:defRPr sz="1800"/>
            </a:pPr>
            <a:r>
              <a:rPr sz="3200"/>
              <a:t>Nivell del cos quatre</a:t>
            </a:r>
          </a:p>
          <a:p>
            <a:pPr lvl="4">
              <a:defRPr sz="1800"/>
            </a:pPr>
            <a:r>
              <a:rPr sz="3200"/>
              <a:t>Nivell del cos cinc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619123"/>
            <a:ext cx="7772400" cy="154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4193138"/>
            <a:ext cx="7772400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algn="ctr" rtl="0">
              <a:spcBef>
                <a:spcPts val="0"/>
              </a:spcBef>
              <a:buSzPct val="100000"/>
              <a:buNone/>
              <a:defRPr sz="3000"/>
            </a:lvl2pPr>
            <a:lvl3pPr lvl="2" algn="ctr" rtl="0">
              <a:spcBef>
                <a:spcPts val="0"/>
              </a:spcBef>
              <a:buSzPct val="100000"/>
              <a:buNone/>
              <a:defRPr sz="3000"/>
            </a:lvl3pPr>
            <a:lvl4pPr lvl="3" algn="ctr" rtl="0">
              <a:spcBef>
                <a:spcPts val="0"/>
              </a:spcBef>
              <a:buSzPct val="100000"/>
              <a:buNone/>
              <a:defRPr sz="3000"/>
            </a:lvl4pPr>
            <a:lvl5pPr lvl="4" algn="ctr" rtl="0">
              <a:spcBef>
                <a:spcPts val="0"/>
              </a:spcBef>
              <a:buSzPct val="100000"/>
              <a:buNone/>
              <a:defRPr sz="3000"/>
            </a:lvl5pPr>
            <a:lvl6pPr lvl="5" algn="ctr" rtl="0">
              <a:spcBef>
                <a:spcPts val="0"/>
              </a:spcBef>
              <a:buSzPct val="100000"/>
              <a:buNone/>
              <a:defRPr sz="3000"/>
            </a:lvl6pPr>
            <a:lvl7pPr lvl="6" algn="ctr" rtl="0">
              <a:spcBef>
                <a:spcPts val="0"/>
              </a:spcBef>
              <a:buSzPct val="100000"/>
              <a:buNone/>
              <a:defRPr sz="3000"/>
            </a:lvl7pPr>
            <a:lvl8pPr lvl="7" algn="ctr" rtl="0">
              <a:spcBef>
                <a:spcPts val="0"/>
              </a:spcBef>
              <a:buSzPct val="100000"/>
              <a:buNone/>
              <a:defRPr sz="3000"/>
            </a:lvl8pPr>
            <a:lvl9pPr lvl="8" algn="ctr" rtl="0">
              <a:spcBef>
                <a:spcPts val="0"/>
              </a:spcBef>
              <a:buSzPct val="100000"/>
              <a:buNone/>
              <a:defRPr sz="3000"/>
            </a:lvl9pPr>
          </a:lstStyle>
          <a:p>
            <a:endParaRPr/>
          </a:p>
        </p:txBody>
      </p:sp>
      <p:sp>
        <p:nvSpPr>
          <p:cNvPr id="2" name="1 Rectángulo"/>
          <p:cNvSpPr/>
          <p:nvPr userDrawn="1"/>
        </p:nvSpPr>
        <p:spPr>
          <a:xfrm>
            <a:off x="179512" y="260648"/>
            <a:ext cx="352266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330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 del títol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Nivell del cos u</a:t>
            </a:r>
          </a:p>
          <a:p>
            <a:pPr lvl="1">
              <a:defRPr sz="1800"/>
            </a:pPr>
            <a:r>
              <a:rPr sz="3200"/>
              <a:t>Nivell del cos dos</a:t>
            </a:r>
          </a:p>
          <a:p>
            <a:pPr lvl="2">
              <a:defRPr sz="1800"/>
            </a:pPr>
            <a:r>
              <a:rPr sz="3200"/>
              <a:t>Nivell del cos tres</a:t>
            </a:r>
          </a:p>
          <a:p>
            <a:pPr lvl="3">
              <a:defRPr sz="1800"/>
            </a:pPr>
            <a:r>
              <a:rPr sz="3200"/>
              <a:t>Nivell del cos quatre</a:t>
            </a:r>
          </a:p>
          <a:p>
            <a:pPr lvl="4">
              <a:defRPr sz="1800"/>
            </a:pPr>
            <a:r>
              <a:rPr sz="3200"/>
              <a:t>Nivell del cos cinc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Text del títol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Nivell del cos u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Nivell del cos dos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Nivell del cos tres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Nivell del cos quatre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Nivell del cos cinc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 del títol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Nivell del cos u</a:t>
            </a:r>
          </a:p>
          <a:p>
            <a:pPr lvl="1">
              <a:defRPr sz="1800"/>
            </a:pPr>
            <a:r>
              <a:rPr sz="2800"/>
              <a:t>Nivell del cos dos</a:t>
            </a:r>
          </a:p>
          <a:p>
            <a:pPr lvl="2">
              <a:defRPr sz="1800"/>
            </a:pPr>
            <a:r>
              <a:rPr sz="2800"/>
              <a:t>Nivell del cos tres</a:t>
            </a:r>
          </a:p>
          <a:p>
            <a:pPr lvl="3">
              <a:defRPr sz="1800"/>
            </a:pPr>
            <a:r>
              <a:rPr sz="2800"/>
              <a:t>Nivell del cos quatre</a:t>
            </a:r>
          </a:p>
          <a:p>
            <a:pPr lvl="4">
              <a:defRPr sz="1800"/>
            </a:pPr>
            <a:r>
              <a:rPr sz="2800"/>
              <a:t>Nivell del cos cinc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 del títol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Nivell del cos u</a:t>
            </a:r>
          </a:p>
          <a:p>
            <a:pPr lvl="1">
              <a:defRPr sz="1800" b="0"/>
            </a:pPr>
            <a:r>
              <a:rPr sz="2400" b="1"/>
              <a:t>Nivell del cos dos</a:t>
            </a:r>
          </a:p>
          <a:p>
            <a:pPr lvl="2">
              <a:defRPr sz="1800" b="0"/>
            </a:pPr>
            <a:r>
              <a:rPr sz="2400" b="1"/>
              <a:t>Nivell del cos tres</a:t>
            </a:r>
          </a:p>
          <a:p>
            <a:pPr lvl="3">
              <a:defRPr sz="1800" b="0"/>
            </a:pPr>
            <a:r>
              <a:rPr sz="2400" b="1"/>
              <a:t>Nivell del cos quatre</a:t>
            </a:r>
          </a:p>
          <a:p>
            <a:pPr lvl="4">
              <a:defRPr sz="1800" b="0"/>
            </a:pPr>
            <a:r>
              <a:rPr sz="2400" b="1"/>
              <a:t>Nivell del cos cinc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 del títol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Text del títol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Nivell del cos u</a:t>
            </a:r>
          </a:p>
          <a:p>
            <a:pPr lvl="1">
              <a:defRPr sz="1800"/>
            </a:pPr>
            <a:r>
              <a:rPr sz="3200"/>
              <a:t>Nivell del cos dos</a:t>
            </a:r>
          </a:p>
          <a:p>
            <a:pPr lvl="2">
              <a:defRPr sz="1800"/>
            </a:pPr>
            <a:r>
              <a:rPr sz="3200"/>
              <a:t>Nivell del cos tres</a:t>
            </a:r>
          </a:p>
          <a:p>
            <a:pPr lvl="3">
              <a:defRPr sz="1800"/>
            </a:pPr>
            <a:r>
              <a:rPr sz="3200"/>
              <a:t>Nivell del cos quatre</a:t>
            </a:r>
          </a:p>
          <a:p>
            <a:pPr lvl="4">
              <a:defRPr sz="1800"/>
            </a:pPr>
            <a:r>
              <a:rPr sz="3200"/>
              <a:t>Nivell del cos cinc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Text del títol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Nivell del cos u</a:t>
            </a:r>
          </a:p>
          <a:p>
            <a:pPr lvl="1">
              <a:defRPr sz="1800"/>
            </a:pPr>
            <a:r>
              <a:rPr sz="1400"/>
              <a:t>Nivell del cos dos</a:t>
            </a:r>
          </a:p>
          <a:p>
            <a:pPr lvl="2">
              <a:defRPr sz="1800"/>
            </a:pPr>
            <a:r>
              <a:rPr sz="1400"/>
              <a:t>Nivell del cos tres</a:t>
            </a:r>
          </a:p>
          <a:p>
            <a:pPr lvl="3">
              <a:defRPr sz="1800"/>
            </a:pPr>
            <a:r>
              <a:rPr sz="1400"/>
              <a:t>Nivell del cos quatre</a:t>
            </a:r>
          </a:p>
          <a:p>
            <a:pPr lvl="4">
              <a:defRPr sz="1800"/>
            </a:pPr>
            <a:r>
              <a:rPr sz="1400"/>
              <a:t>Nivell del cos cinc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Text del títol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Nivell del cos u</a:t>
            </a:r>
          </a:p>
          <a:p>
            <a:pPr lvl="1">
              <a:defRPr sz="1800"/>
            </a:pPr>
            <a:r>
              <a:rPr sz="3200"/>
              <a:t>Nivell del cos dos</a:t>
            </a:r>
          </a:p>
          <a:p>
            <a:pPr lvl="2">
              <a:defRPr sz="1800"/>
            </a:pPr>
            <a:r>
              <a:rPr sz="3200"/>
              <a:t>Nivell del cos tres</a:t>
            </a:r>
          </a:p>
          <a:p>
            <a:pPr lvl="3">
              <a:defRPr sz="1800"/>
            </a:pPr>
            <a:r>
              <a:rPr sz="3200"/>
              <a:t>Nivell del cos quatre</a:t>
            </a:r>
          </a:p>
          <a:p>
            <a:pPr lvl="4">
              <a:defRPr sz="1800"/>
            </a:pPr>
            <a:r>
              <a:rPr sz="3200"/>
              <a:t>Nivell del cos cinc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hdr="0" ftr="0" dt="0"/>
  <p:txStyles>
    <p:titleStyle>
      <a:lvl1pPr algn="ctr" defTabSz="457200">
        <a:defRPr sz="4400"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latin typeface="Calibri"/>
          <a:ea typeface="Calibri"/>
          <a:cs typeface="Calibri"/>
          <a:sym typeface="Calibri"/>
        </a:defRPr>
      </a:lvl5pPr>
      <a:lvl6pPr algn="ctr" defTabSz="457200">
        <a:defRPr sz="4400">
          <a:latin typeface="Calibri"/>
          <a:ea typeface="Calibri"/>
          <a:cs typeface="Calibri"/>
          <a:sym typeface="Calibri"/>
        </a:defRPr>
      </a:lvl6pPr>
      <a:lvl7pPr algn="ctr" defTabSz="457200">
        <a:defRPr sz="4400">
          <a:latin typeface="Calibri"/>
          <a:ea typeface="Calibri"/>
          <a:cs typeface="Calibri"/>
          <a:sym typeface="Calibri"/>
        </a:defRPr>
      </a:lvl7pPr>
      <a:lvl8pPr algn="ctr" defTabSz="457200">
        <a:defRPr sz="4400">
          <a:latin typeface="Calibri"/>
          <a:ea typeface="Calibri"/>
          <a:cs typeface="Calibri"/>
          <a:sym typeface="Calibri"/>
        </a:defRPr>
      </a:lvl8pPr>
      <a:lvl9pPr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hyperlink" Target="R&#224;dioEFEC%20ATD.wav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22.pn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image" Target="../media/image22.png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3.png" descr="Recurso 3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60" y="1109943"/>
            <a:ext cx="123406" cy="1401533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685800" y="958312"/>
            <a:ext cx="4822304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lang="ca-ES" sz="4800" b="1" dirty="0">
                <a:solidFill>
                  <a:schemeClr val="bg1"/>
                </a:solidFill>
                <a:latin typeface="Roboto Black"/>
                <a:ea typeface="Roboto Black"/>
                <a:cs typeface="Roboto Black"/>
                <a:sym typeface="Roboto Black"/>
              </a:rPr>
              <a:t>Administrant</a:t>
            </a:r>
          </a:p>
          <a:p>
            <a:pPr lvl="0"/>
            <a:r>
              <a:rPr lang="ca-ES" sz="48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Black"/>
                <a:sym typeface="Roboto Black"/>
              </a:rPr>
              <a:t>els teus diners</a:t>
            </a:r>
          </a:p>
        </p:txBody>
      </p:sp>
      <p:pic>
        <p:nvPicPr>
          <p:cNvPr id="56" name="Recurso-1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19" y="1547291"/>
            <a:ext cx="4955109" cy="49551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93041" y="754843"/>
            <a:ext cx="528703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a-ES" sz="4000" b="1" dirty="0">
                <a:solidFill>
                  <a:srgbClr val="1F497D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  <a:sym typeface="Roboto Regular"/>
              </a:rPr>
              <a:t>Pregunta 4/5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93041" y="1848887"/>
            <a:ext cx="7823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Quina és la despesa anual mitjana d’un Seat </a:t>
            </a:r>
            <a:r>
              <a:rPr lang="ca-ES" sz="2600" dirty="0" err="1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Ibiza</a:t>
            </a:r>
            <a:r>
              <a:rPr lang="ca-ES" sz="2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55576" y="292114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A. 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1.050 €</a:t>
            </a:r>
          </a:p>
          <a:p>
            <a:pPr>
              <a:lnSpc>
                <a:spcPct val="200000"/>
              </a:lnSpc>
            </a:pPr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B. 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2.600 €</a:t>
            </a:r>
          </a:p>
          <a:p>
            <a:pPr>
              <a:lnSpc>
                <a:spcPct val="200000"/>
              </a:lnSpc>
            </a:pPr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C. 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5.130 €</a:t>
            </a:r>
          </a:p>
          <a:p>
            <a:pPr>
              <a:lnSpc>
                <a:spcPct val="200000"/>
              </a:lnSpc>
            </a:pPr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D. 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Cap. Paguen els pares</a:t>
            </a:r>
          </a:p>
        </p:txBody>
      </p:sp>
      <p:pic>
        <p:nvPicPr>
          <p:cNvPr id="5128" name="Picture 8" descr="Fondo coche elÃ©ctrico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25C6DA"/>
              </a:clrFrom>
              <a:clrTo>
                <a:srgbClr val="25C6D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393" b="68530" l="7668" r="940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6" t="25361" r="5801" b="28065"/>
          <a:stretch/>
        </p:blipFill>
        <p:spPr bwMode="auto">
          <a:xfrm>
            <a:off x="4428881" y="3068960"/>
            <a:ext cx="3888432" cy="208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ca-ES" smtClean="0"/>
              <a:pPr lvl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0295240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93041" y="754843"/>
            <a:ext cx="528703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a-ES" sz="4000" b="1" dirty="0">
                <a:solidFill>
                  <a:srgbClr val="1F497D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  <a:sym typeface="Roboto Regular"/>
              </a:rPr>
              <a:t>Pregunta 4/5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93041" y="1848887"/>
            <a:ext cx="7823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Quina és la despesa anual mitjana d’un Seat </a:t>
            </a:r>
            <a:r>
              <a:rPr lang="ca-ES" sz="2600" dirty="0" err="1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Ibiza</a:t>
            </a:r>
            <a:r>
              <a:rPr lang="ca-ES" sz="2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?</a:t>
            </a:r>
          </a:p>
        </p:txBody>
      </p:sp>
      <p:pic>
        <p:nvPicPr>
          <p:cNvPr id="5128" name="Picture 8" descr="Fondo coche elÃ©ctrico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25C6DA"/>
              </a:clrFrom>
              <a:clrTo>
                <a:srgbClr val="25C6D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393" b="68530" l="7668" r="940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6" t="25361" r="5801" b="28065"/>
          <a:stretch/>
        </p:blipFill>
        <p:spPr bwMode="auto">
          <a:xfrm>
            <a:off x="4428881" y="3068960"/>
            <a:ext cx="3888432" cy="208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746149" y="2924944"/>
            <a:ext cx="4579547" cy="3046988"/>
            <a:chOff x="676021" y="2636912"/>
            <a:chExt cx="4579547" cy="3046988"/>
          </a:xfrm>
        </p:grpSpPr>
        <p:sp>
          <p:nvSpPr>
            <p:cNvPr id="4" name="Rectángulo 3"/>
            <p:cNvSpPr/>
            <p:nvPr/>
          </p:nvSpPr>
          <p:spPr>
            <a:xfrm>
              <a:off x="683568" y="2636912"/>
              <a:ext cx="4572000" cy="30469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ca-ES" sz="2400" b="1" dirty="0">
                  <a:solidFill>
                    <a:srgbClr val="3F4A7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Regular"/>
                </a:rPr>
                <a:t>A. </a:t>
              </a:r>
              <a:r>
                <a:rPr lang="ca-ES" sz="2400" dirty="0">
                  <a:solidFill>
                    <a:srgbClr val="3F4A7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Regular"/>
                </a:rPr>
                <a:t>1.050 €</a:t>
              </a:r>
            </a:p>
            <a:p>
              <a:pPr>
                <a:lnSpc>
                  <a:spcPct val="200000"/>
                </a:lnSpc>
              </a:pPr>
              <a:r>
                <a:rPr lang="ca-ES" sz="24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Regular"/>
                </a:rPr>
                <a:t>B. 2.600 €</a:t>
              </a:r>
            </a:p>
            <a:p>
              <a:pPr>
                <a:lnSpc>
                  <a:spcPct val="200000"/>
                </a:lnSpc>
              </a:pPr>
              <a:r>
                <a:rPr lang="ca-ES" sz="2400" b="1" dirty="0">
                  <a:solidFill>
                    <a:srgbClr val="3F4A7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Regular"/>
                </a:rPr>
                <a:t>C. </a:t>
              </a:r>
              <a:r>
                <a:rPr lang="ca-ES" sz="2400" dirty="0">
                  <a:solidFill>
                    <a:srgbClr val="3F4A7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Regular"/>
                </a:rPr>
                <a:t>5.130 €</a:t>
              </a:r>
            </a:p>
            <a:p>
              <a:pPr>
                <a:lnSpc>
                  <a:spcPct val="200000"/>
                </a:lnSpc>
              </a:pPr>
              <a:r>
                <a:rPr lang="ca-ES" sz="2400" b="1" dirty="0">
                  <a:solidFill>
                    <a:srgbClr val="3F4A7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Regular"/>
                </a:rPr>
                <a:t>D. </a:t>
              </a:r>
              <a:r>
                <a:rPr lang="ca-ES" sz="2400" dirty="0">
                  <a:solidFill>
                    <a:srgbClr val="3F4A7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Regular"/>
                </a:rPr>
                <a:t>Cap. Paguen els pares</a:t>
              </a:r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676021" y="3637162"/>
              <a:ext cx="3024336" cy="408620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algn="l" rtl="0" latinLnBrk="1" hangingPunct="0"/>
              <a:endParaRPr lang="es-ES" dirty="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5" name="Marcador de número de diapositiva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ca-ES" smtClean="0"/>
              <a:pPr lvl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1469642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93041" y="754843"/>
            <a:ext cx="528703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a-ES" sz="4000" b="1" dirty="0">
                <a:solidFill>
                  <a:srgbClr val="1F497D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  <a:sym typeface="Roboto Regular"/>
              </a:rPr>
              <a:t>Pregunta 5/5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93041" y="1848887"/>
            <a:ext cx="7823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Quin és el salari mínim interprofessional el 2020?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55576" y="292494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A. 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370,8 €</a:t>
            </a:r>
          </a:p>
          <a:p>
            <a:pPr>
              <a:lnSpc>
                <a:spcPct val="200000"/>
              </a:lnSpc>
            </a:pPr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B. 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950 €</a:t>
            </a:r>
          </a:p>
          <a:p>
            <a:pPr>
              <a:lnSpc>
                <a:spcPct val="200000"/>
              </a:lnSpc>
            </a:pPr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C. 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982,1 €</a:t>
            </a:r>
          </a:p>
          <a:p>
            <a:pPr>
              <a:lnSpc>
                <a:spcPct val="200000"/>
              </a:lnSpc>
            </a:pPr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D. 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1.210,9 €</a:t>
            </a:r>
          </a:p>
        </p:txBody>
      </p:sp>
      <p:pic>
        <p:nvPicPr>
          <p:cNvPr id="4098" name="Picture 2" descr="Ahorrando dibujos animados de diner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4904"/>
            <a:ext cx="3802410" cy="380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ca-ES" smtClean="0"/>
              <a:pPr lvl="0"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9520895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93041" y="754843"/>
            <a:ext cx="528703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a-ES" sz="4000" b="1" dirty="0">
                <a:solidFill>
                  <a:srgbClr val="1F497D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  <a:sym typeface="Roboto Regular"/>
              </a:rPr>
              <a:t>Pregunta 5/5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93041" y="1848887"/>
            <a:ext cx="7823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Quin és el salari mínim interprofessional el 2020?</a:t>
            </a:r>
          </a:p>
        </p:txBody>
      </p:sp>
      <p:pic>
        <p:nvPicPr>
          <p:cNvPr id="4098" name="Picture 2" descr="Ahorrando dibujos animados de diner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4904"/>
            <a:ext cx="3802410" cy="380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744816" y="2921146"/>
            <a:ext cx="4582760" cy="3046988"/>
            <a:chOff x="1032848" y="2727488"/>
            <a:chExt cx="4582760" cy="3046988"/>
          </a:xfrm>
        </p:grpSpPr>
        <p:sp>
          <p:nvSpPr>
            <p:cNvPr id="4" name="Rectángulo 3"/>
            <p:cNvSpPr/>
            <p:nvPr/>
          </p:nvSpPr>
          <p:spPr>
            <a:xfrm>
              <a:off x="1043608" y="2727488"/>
              <a:ext cx="4572000" cy="30469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ca-ES" sz="2400" b="1" dirty="0">
                  <a:solidFill>
                    <a:srgbClr val="3F4A7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Regular"/>
                </a:rPr>
                <a:t>A. </a:t>
              </a:r>
              <a:r>
                <a:rPr lang="ca-ES" sz="2400" dirty="0">
                  <a:solidFill>
                    <a:srgbClr val="3F4A7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Regular"/>
                </a:rPr>
                <a:t>370,8 €</a:t>
              </a:r>
            </a:p>
            <a:p>
              <a:pPr>
                <a:lnSpc>
                  <a:spcPct val="200000"/>
                </a:lnSpc>
              </a:pPr>
              <a:r>
                <a:rPr lang="ca-ES" sz="24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Regular"/>
                </a:rPr>
                <a:t>B. 950 €</a:t>
              </a:r>
            </a:p>
            <a:p>
              <a:pPr>
                <a:lnSpc>
                  <a:spcPct val="200000"/>
                </a:lnSpc>
              </a:pPr>
              <a:r>
                <a:rPr lang="ca-ES" sz="2400" b="1" dirty="0">
                  <a:solidFill>
                    <a:srgbClr val="3F4A7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Regular"/>
                </a:rPr>
                <a:t>C. </a:t>
              </a:r>
              <a:r>
                <a:rPr lang="ca-ES" sz="2400" dirty="0">
                  <a:solidFill>
                    <a:srgbClr val="3F4A7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Regular"/>
                </a:rPr>
                <a:t>982,1 €</a:t>
              </a:r>
            </a:p>
            <a:p>
              <a:pPr>
                <a:lnSpc>
                  <a:spcPct val="200000"/>
                </a:lnSpc>
              </a:pPr>
              <a:r>
                <a:rPr lang="ca-ES" sz="2400" b="1" dirty="0">
                  <a:solidFill>
                    <a:srgbClr val="3F4A7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Regular"/>
                </a:rPr>
                <a:t>D. </a:t>
              </a:r>
              <a:r>
                <a:rPr lang="ca-ES" sz="2400" dirty="0">
                  <a:solidFill>
                    <a:srgbClr val="3F4A7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Regular"/>
                </a:rPr>
                <a:t>1.210,9 €</a:t>
              </a:r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1032848" y="3702387"/>
              <a:ext cx="3024336" cy="476766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Marcador de número de diapositiva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ca-ES" smtClean="0"/>
              <a:pPr lvl="0"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0756772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13 Elipse"/>
          <p:cNvSpPr/>
          <p:nvPr/>
        </p:nvSpPr>
        <p:spPr>
          <a:xfrm>
            <a:off x="1763688" y="1556792"/>
            <a:ext cx="5328592" cy="3927608"/>
          </a:xfrm>
          <a:prstGeom prst="ellipse">
            <a:avLst/>
          </a:prstGeom>
          <a:solidFill>
            <a:srgbClr val="4D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7 Elipse"/>
          <p:cNvSpPr/>
          <p:nvPr/>
        </p:nvSpPr>
        <p:spPr>
          <a:xfrm>
            <a:off x="1620788" y="1548630"/>
            <a:ext cx="5328592" cy="392760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14 Triángulo isósceles"/>
          <p:cNvSpPr/>
          <p:nvPr/>
        </p:nvSpPr>
        <p:spPr>
          <a:xfrm rot="7672000">
            <a:off x="6183287" y="4786326"/>
            <a:ext cx="360040" cy="792088"/>
          </a:xfrm>
          <a:prstGeom prst="triangle">
            <a:avLst/>
          </a:prstGeom>
          <a:solidFill>
            <a:srgbClr val="4D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Triángulo isósceles"/>
          <p:cNvSpPr/>
          <p:nvPr/>
        </p:nvSpPr>
        <p:spPr>
          <a:xfrm rot="7672000">
            <a:off x="6111279" y="4663962"/>
            <a:ext cx="360040" cy="792088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Shape 70"/>
          <p:cNvSpPr txBox="1">
            <a:spLocks/>
          </p:cNvSpPr>
          <p:nvPr/>
        </p:nvSpPr>
        <p:spPr>
          <a:xfrm>
            <a:off x="2267744" y="2780928"/>
            <a:ext cx="4320480" cy="17281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48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ca-ES" sz="6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a-ES" sz="6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a-ES" sz="5400" dirty="0">
                <a:solidFill>
                  <a:srgbClr val="3F4A74"/>
                </a:solidFill>
                <a:latin typeface="Roboto Black" panose="020B0604020202020204" charset="0"/>
                <a:ea typeface="Roboto Black" panose="020B0604020202020204" charset="0"/>
              </a:rPr>
              <a:t>Ingressos i</a:t>
            </a:r>
          </a:p>
          <a:p>
            <a:r>
              <a:rPr lang="ca-ES" sz="5400" dirty="0">
                <a:solidFill>
                  <a:srgbClr val="3F4A74"/>
                </a:solidFill>
                <a:latin typeface="Roboto Black" panose="020B0604020202020204" charset="0"/>
                <a:ea typeface="Roboto Black" panose="020B0604020202020204" charset="0"/>
              </a:rPr>
              <a:t>Despeses</a:t>
            </a:r>
          </a:p>
        </p:txBody>
      </p:sp>
    </p:spTree>
    <p:extLst>
      <p:ext uri="{BB962C8B-B14F-4D97-AF65-F5344CB8AC3E}">
        <p14:creationId xmlns:p14="http://schemas.microsoft.com/office/powerpoint/2010/main" val="2942848500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66393" y="2060848"/>
            <a:ext cx="4289077" cy="3976667"/>
            <a:chOff x="1086839" y="2215360"/>
            <a:chExt cx="4289077" cy="397666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2" t="4027" r="73053" b="67970"/>
            <a:stretch/>
          </p:blipFill>
          <p:spPr>
            <a:xfrm rot="287369">
              <a:off x="1086839" y="2215360"/>
              <a:ext cx="4289077" cy="3976667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/>
          </p:nvSpPr>
          <p:spPr>
            <a:xfrm rot="350180">
              <a:off x="2158781" y="3229931"/>
              <a:ext cx="1861928" cy="22006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200000"/>
                </a:lnSpc>
                <a:buFont typeface="Wingdings" panose="05000000000000000000" pitchFamily="2" charset="2"/>
                <a:buChar char="ü"/>
              </a:pPr>
              <a:r>
                <a:rPr lang="ca-ES" sz="2400" b="1" dirty="0">
                  <a:solidFill>
                    <a:srgbClr val="3F4A7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Regular"/>
                </a:rPr>
                <a:t>Salaris</a:t>
              </a:r>
            </a:p>
            <a:p>
              <a:pPr marL="342900" indent="-342900">
                <a:lnSpc>
                  <a:spcPct val="200000"/>
                </a:lnSpc>
                <a:buFont typeface="Wingdings" panose="05000000000000000000" pitchFamily="2" charset="2"/>
                <a:buChar char="ü"/>
              </a:pPr>
              <a:r>
                <a:rPr lang="ca-ES" sz="2400" b="1" dirty="0">
                  <a:solidFill>
                    <a:srgbClr val="3F4A7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Regular"/>
                </a:rPr>
                <a:t>...</a:t>
              </a:r>
            </a:p>
            <a:p>
              <a:pPr marL="342900" indent="-342900">
                <a:lnSpc>
                  <a:spcPct val="200000"/>
                </a:lnSpc>
                <a:buFont typeface="Wingdings" panose="05000000000000000000" pitchFamily="2" charset="2"/>
                <a:buChar char="ü"/>
              </a:pPr>
              <a:r>
                <a:rPr lang="ca-ES" sz="2400" b="1" dirty="0">
                  <a:solidFill>
                    <a:srgbClr val="3F4A7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 Regular"/>
                </a:rPr>
                <a:t>...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4139952" y="260648"/>
            <a:ext cx="4350736" cy="6226251"/>
            <a:chOff x="4355976" y="155077"/>
            <a:chExt cx="4350736" cy="6226251"/>
          </a:xfrm>
        </p:grpSpPr>
        <p:pic>
          <p:nvPicPr>
            <p:cNvPr id="16" name="image6.png" descr="Recurso 4.pn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964" y="1392464"/>
              <a:ext cx="3151748" cy="498886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" name="Llamada ovalada 3"/>
            <p:cNvSpPr/>
            <p:nvPr/>
          </p:nvSpPr>
          <p:spPr>
            <a:xfrm>
              <a:off x="4355976" y="155077"/>
              <a:ext cx="3374511" cy="2769867"/>
            </a:xfrm>
            <a:prstGeom prst="wedgeEllipseCallout">
              <a:avLst>
                <a:gd name="adj1" fmla="val 29936"/>
                <a:gd name="adj2" fmla="val 51983"/>
              </a:avLst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algn="ctr" rtl="0" latinLnBrk="1" hangingPunct="0"/>
              <a:r>
                <a:rPr lang="ca-ES" sz="3600" b="1" dirty="0">
                  <a:solidFill>
                    <a:srgbClr val="1F497D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Què són </a:t>
              </a:r>
            </a:p>
            <a:p>
              <a:pPr algn="ctr" rtl="0" latinLnBrk="1" hangingPunct="0"/>
              <a:r>
                <a:rPr lang="ca-ES" sz="3600" b="1" dirty="0">
                  <a:solidFill>
                    <a:srgbClr val="1F497D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els </a:t>
              </a:r>
            </a:p>
            <a:p>
              <a:pPr algn="ctr" rtl="0" latinLnBrk="1" hangingPunct="0"/>
              <a:r>
                <a:rPr lang="ca-ES" sz="3600" b="1" dirty="0">
                  <a:solidFill>
                    <a:srgbClr val="1F497D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ingressos?</a:t>
              </a:r>
            </a:p>
            <a:p>
              <a:pPr algn="ctr" rtl="0" latinLnBrk="1" hangingPunct="0"/>
              <a:endParaRPr kumimoji="0" lang="es-E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endParaRPr>
            </a:p>
          </p:txBody>
        </p:sp>
      </p:grpSp>
      <p:pic>
        <p:nvPicPr>
          <p:cNvPr id="8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70" y="561264"/>
            <a:ext cx="3200136" cy="1072807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ca-ES" smtClean="0"/>
              <a:pPr lvl="0"/>
              <a:t>15</a:t>
            </a:fld>
            <a:endParaRPr lang="ca-ES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 rot="341423">
            <a:off x="653559" y="1813928"/>
            <a:ext cx="4217443" cy="4369079"/>
            <a:chOff x="1115616" y="2060848"/>
            <a:chExt cx="4011112" cy="4165388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50" t="65895" r="26375" b="3450"/>
            <a:stretch/>
          </p:blipFill>
          <p:spPr>
            <a:xfrm>
              <a:off x="1115616" y="2060848"/>
              <a:ext cx="4011112" cy="4165388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 rot="201941">
              <a:off x="2034891" y="3486512"/>
              <a:ext cx="2016224" cy="1938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342900" marR="0" indent="-34290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</a:pPr>
              <a:r>
                <a:rPr kumimoji="0" lang="ca-ES" sz="2400" b="1" i="0" u="none" strike="noStrike" cap="none" spc="0" normalizeH="0" baseline="0" dirty="0">
                  <a:ln>
                    <a:noFill/>
                  </a:ln>
                  <a:solidFill>
                    <a:srgbClr val="2A4067"/>
                  </a:solidFill>
                  <a:effectLst/>
                  <a:uFillTx/>
                  <a:latin typeface="Roboto" panose="020B0604020202020204" charset="0"/>
                  <a:ea typeface="Roboto" panose="020B0604020202020204" charset="0"/>
                  <a:sym typeface="Calibri"/>
                </a:rPr>
                <a:t>Lloguer</a:t>
              </a:r>
            </a:p>
            <a:p>
              <a:pPr marR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endParaRPr kumimoji="0" lang="ca-ES" sz="2400" b="1" i="0" u="none" strike="noStrike" cap="none" spc="0" normalizeH="0" baseline="0" dirty="0">
                <a:ln>
                  <a:noFill/>
                </a:ln>
                <a:solidFill>
                  <a:srgbClr val="2A4067"/>
                </a:solidFill>
                <a:effectLst/>
                <a:uFillTx/>
                <a:latin typeface="Roboto" panose="020B0604020202020204" charset="0"/>
                <a:ea typeface="Roboto" panose="020B0604020202020204" charset="0"/>
                <a:sym typeface="Calibri"/>
              </a:endParaRPr>
            </a:p>
            <a:p>
              <a:pPr marL="342900" marR="0" indent="-34290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</a:pPr>
              <a:r>
                <a:rPr lang="ca-ES" sz="2400" b="1" dirty="0">
                  <a:solidFill>
                    <a:srgbClr val="2A4067"/>
                  </a:solidFill>
                  <a:latin typeface="Roboto" panose="020B0604020202020204" charset="0"/>
                  <a:ea typeface="Roboto" panose="020B0604020202020204" charset="0"/>
                </a:rPr>
                <a:t>...</a:t>
              </a:r>
            </a:p>
            <a:p>
              <a:pPr marR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endParaRPr lang="ca-ES" sz="2400" b="1" dirty="0">
                <a:solidFill>
                  <a:srgbClr val="2A4067"/>
                </a:solidFill>
                <a:latin typeface="Roboto" panose="020B0604020202020204" charset="0"/>
                <a:ea typeface="Roboto" panose="020B0604020202020204" charset="0"/>
              </a:endParaRPr>
            </a:p>
            <a:p>
              <a:pPr marL="342900" marR="0" indent="-34290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</a:pPr>
              <a:r>
                <a:rPr lang="ca-ES" sz="2400" b="1" dirty="0">
                  <a:solidFill>
                    <a:srgbClr val="2A4067"/>
                  </a:solidFill>
                  <a:latin typeface="Roboto" panose="020B0604020202020204" charset="0"/>
                  <a:ea typeface="Roboto" panose="020B0604020202020204" charset="0"/>
                </a:rPr>
                <a:t>...</a:t>
              </a:r>
              <a:endParaRPr kumimoji="0" lang="ca-ES" sz="2400" b="1" i="0" u="none" strike="noStrike" cap="none" spc="0" normalizeH="0" baseline="0" dirty="0">
                <a:ln>
                  <a:noFill/>
                </a:ln>
                <a:solidFill>
                  <a:srgbClr val="2A4067"/>
                </a:solidFill>
                <a:effectLst/>
                <a:uFillTx/>
                <a:latin typeface="Roboto" panose="020B0604020202020204" charset="0"/>
                <a:ea typeface="Roboto" panose="020B0604020202020204" charset="0"/>
                <a:sym typeface="Calibri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4139952" y="260648"/>
            <a:ext cx="4350736" cy="6226251"/>
            <a:chOff x="4355976" y="155077"/>
            <a:chExt cx="4350736" cy="6226251"/>
          </a:xfrm>
        </p:grpSpPr>
        <p:pic>
          <p:nvPicPr>
            <p:cNvPr id="10" name="image6.png" descr="Recurso 4.pn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964" y="1392464"/>
              <a:ext cx="3151748" cy="498886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1" name="Llamada ovalada 10"/>
            <p:cNvSpPr/>
            <p:nvPr/>
          </p:nvSpPr>
          <p:spPr>
            <a:xfrm>
              <a:off x="4355976" y="155077"/>
              <a:ext cx="3374511" cy="2769867"/>
            </a:xfrm>
            <a:prstGeom prst="wedgeEllipseCallout">
              <a:avLst>
                <a:gd name="adj1" fmla="val 29936"/>
                <a:gd name="adj2" fmla="val 51983"/>
              </a:avLst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algn="ctr" rtl="0" latinLnBrk="1" hangingPunct="0"/>
              <a:r>
                <a:rPr lang="ca-ES" sz="3600" b="1" dirty="0">
                  <a:solidFill>
                    <a:srgbClr val="1F497D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Què són </a:t>
              </a:r>
            </a:p>
            <a:p>
              <a:pPr algn="ctr" rtl="0" latinLnBrk="1" hangingPunct="0"/>
              <a:r>
                <a:rPr lang="ca-ES" sz="3600" b="1" dirty="0">
                  <a:solidFill>
                    <a:srgbClr val="1F497D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les </a:t>
              </a:r>
            </a:p>
            <a:p>
              <a:pPr algn="ctr" rtl="0" latinLnBrk="1" hangingPunct="0"/>
              <a:r>
                <a:rPr lang="ca-ES" sz="3600" b="1" dirty="0">
                  <a:solidFill>
                    <a:srgbClr val="1F497D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despeses?</a:t>
              </a:r>
            </a:p>
            <a:p>
              <a:pPr algn="ctr" rtl="0" latinLnBrk="1" hangingPunct="0"/>
              <a:endParaRPr kumimoji="0" lang="es-E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endParaRPr>
            </a:p>
          </p:txBody>
        </p:sp>
      </p:grpSp>
      <p:pic>
        <p:nvPicPr>
          <p:cNvPr id="8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70" y="561264"/>
            <a:ext cx="3200136" cy="1072807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ca-ES" smtClean="0"/>
              <a:pPr lvl="0"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8313230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2051720" y="5074386"/>
            <a:ext cx="660182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 b="1">
                <a:solidFill>
                  <a:srgbClr val="1F497D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ca-ES" sz="4000" b="1" dirty="0">
                <a:solidFill>
                  <a:srgbClr val="1F49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Necessitats o desitjos?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076056" y="5635700"/>
            <a:ext cx="23762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(DIAGRAMA DE VENN)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331640" y="918155"/>
            <a:ext cx="6480720" cy="3967447"/>
            <a:chOff x="1331640" y="1124744"/>
            <a:chExt cx="6480720" cy="3967447"/>
          </a:xfrm>
        </p:grpSpPr>
        <p:sp>
          <p:nvSpPr>
            <p:cNvPr id="16" name="Elipse 15"/>
            <p:cNvSpPr/>
            <p:nvPr/>
          </p:nvSpPr>
          <p:spPr>
            <a:xfrm>
              <a:off x="1331640" y="1124744"/>
              <a:ext cx="3864546" cy="3744416"/>
            </a:xfrm>
            <a:prstGeom prst="ellipse">
              <a:avLst/>
            </a:prstGeom>
            <a:solidFill>
              <a:schemeClr val="accent3">
                <a:alpha val="64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>
              <a:off x="3947814" y="1124744"/>
              <a:ext cx="3864546" cy="3744416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74" name="Picture 2" descr="Hombre dudando entre Ã¡ngel y demonio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A9CAB9"/>
                </a:clrFrom>
                <a:clrTo>
                  <a:srgbClr val="A9CAB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2204864"/>
              <a:ext cx="2887327" cy="2887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70" y="561264"/>
            <a:ext cx="3200136" cy="1072807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ca-ES" smtClean="0"/>
              <a:pPr lvl="0"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7664010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 rot="16200000">
            <a:off x="-175170" y="3279626"/>
            <a:ext cx="458560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 b="1">
                <a:solidFill>
                  <a:srgbClr val="1F497D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ca-ES" sz="4000" b="1" dirty="0">
                <a:solidFill>
                  <a:srgbClr val="1F49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Tipus de despeses</a:t>
            </a:r>
          </a:p>
        </p:txBody>
      </p:sp>
      <p:sp>
        <p:nvSpPr>
          <p:cNvPr id="17" name="Llamada rectangular 16"/>
          <p:cNvSpPr/>
          <p:nvPr/>
        </p:nvSpPr>
        <p:spPr>
          <a:xfrm>
            <a:off x="5580112" y="3789040"/>
            <a:ext cx="2335968" cy="646329"/>
          </a:xfrm>
          <a:prstGeom prst="wedgeRectCallout">
            <a:avLst>
              <a:gd name="adj1" fmla="val -65029"/>
              <a:gd name="adj2" fmla="val -5956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a-ES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Despeses variables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a-ES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necessàries</a:t>
            </a:r>
          </a:p>
        </p:txBody>
      </p:sp>
      <p:sp>
        <p:nvSpPr>
          <p:cNvPr id="18" name="Llamada rectangular 17"/>
          <p:cNvSpPr/>
          <p:nvPr/>
        </p:nvSpPr>
        <p:spPr>
          <a:xfrm>
            <a:off x="5580112" y="2594583"/>
            <a:ext cx="2335968" cy="646329"/>
          </a:xfrm>
          <a:prstGeom prst="wedgeRectCallout">
            <a:avLst>
              <a:gd name="adj1" fmla="val -67553"/>
              <a:gd name="adj2" fmla="val 42724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a-ES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Despeses fixes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a-ES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necessàries</a:t>
            </a:r>
          </a:p>
        </p:txBody>
      </p:sp>
      <p:sp>
        <p:nvSpPr>
          <p:cNvPr id="19" name="Llamada rectangular 18"/>
          <p:cNvSpPr/>
          <p:nvPr/>
        </p:nvSpPr>
        <p:spPr>
          <a:xfrm>
            <a:off x="5580112" y="4830608"/>
            <a:ext cx="2335968" cy="646329"/>
          </a:xfrm>
          <a:prstGeom prst="wedgeRectCallout">
            <a:avLst>
              <a:gd name="adj1" fmla="val -65028"/>
              <a:gd name="adj2" fmla="val -3333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a-ES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Despeses 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a-ES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discrecionals</a:t>
            </a:r>
          </a:p>
        </p:txBody>
      </p:sp>
      <p:pic>
        <p:nvPicPr>
          <p:cNvPr id="4100" name="Picture 4" descr="Hombre agobiado por las carg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12" b="96326" l="9744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08" r="23917"/>
          <a:stretch/>
        </p:blipFill>
        <p:spPr bwMode="auto">
          <a:xfrm>
            <a:off x="1835696" y="764704"/>
            <a:ext cx="3272728" cy="553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70" y="561264"/>
            <a:ext cx="3200136" cy="1072807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ca-ES" smtClean="0"/>
              <a:pPr lvl="0"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4184932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13 Elipse"/>
          <p:cNvSpPr/>
          <p:nvPr/>
        </p:nvSpPr>
        <p:spPr>
          <a:xfrm>
            <a:off x="1763688" y="1556792"/>
            <a:ext cx="5328592" cy="3927608"/>
          </a:xfrm>
          <a:prstGeom prst="ellipse">
            <a:avLst/>
          </a:prstGeom>
          <a:solidFill>
            <a:srgbClr val="4D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7 Elipse"/>
          <p:cNvSpPr/>
          <p:nvPr/>
        </p:nvSpPr>
        <p:spPr>
          <a:xfrm>
            <a:off x="1620788" y="1548630"/>
            <a:ext cx="5328592" cy="392760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14 Triángulo isósceles"/>
          <p:cNvSpPr/>
          <p:nvPr/>
        </p:nvSpPr>
        <p:spPr>
          <a:xfrm rot="7672000">
            <a:off x="6183287" y="4786326"/>
            <a:ext cx="360040" cy="792088"/>
          </a:xfrm>
          <a:prstGeom prst="triangle">
            <a:avLst/>
          </a:prstGeom>
          <a:solidFill>
            <a:srgbClr val="4D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Triángulo isósceles"/>
          <p:cNvSpPr/>
          <p:nvPr/>
        </p:nvSpPr>
        <p:spPr>
          <a:xfrm rot="7672000">
            <a:off x="6111279" y="4663962"/>
            <a:ext cx="360040" cy="792088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Shape 70"/>
          <p:cNvSpPr txBox="1">
            <a:spLocks/>
          </p:cNvSpPr>
          <p:nvPr/>
        </p:nvSpPr>
        <p:spPr>
          <a:xfrm>
            <a:off x="1944266" y="2522181"/>
            <a:ext cx="4681636" cy="18926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48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ca-ES" sz="5400" dirty="0">
                <a:solidFill>
                  <a:srgbClr val="3F4A74"/>
                </a:solidFill>
                <a:latin typeface="Roboto Black" panose="020B0604020202020204" charset="0"/>
                <a:ea typeface="Roboto Black" panose="020B0604020202020204" charset="0"/>
              </a:rPr>
              <a:t>El pressupost de la Laura</a:t>
            </a:r>
          </a:p>
        </p:txBody>
      </p:sp>
    </p:spTree>
    <p:extLst>
      <p:ext uri="{BB962C8B-B14F-4D97-AF65-F5344CB8AC3E}">
        <p14:creationId xmlns:p14="http://schemas.microsoft.com/office/powerpoint/2010/main" val="3290316072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1450635" y="3357925"/>
            <a:ext cx="4705541" cy="2092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lang="ca-ES" sz="2600" dirty="0">
                <a:solidFill>
                  <a:srgbClr val="1F497D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  <a:sym typeface="Roboto Regular"/>
              </a:rPr>
              <a:t>Ingressos i despeses</a:t>
            </a:r>
            <a:br>
              <a:rPr lang="ca-ES" sz="2600" dirty="0">
                <a:solidFill>
                  <a:srgbClr val="1F497D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  <a:sym typeface="Roboto Regular"/>
              </a:rPr>
            </a:br>
            <a:endParaRPr lang="ca-ES" sz="2600" dirty="0">
              <a:solidFill>
                <a:srgbClr val="1F497D"/>
              </a:solidFill>
              <a:latin typeface="Roboto" panose="02000000000000000000" pitchFamily="2" charset="0"/>
              <a:ea typeface="Roboto" panose="02000000000000000000" pitchFamily="2" charset="0"/>
              <a:cs typeface="Roboto Regular"/>
              <a:sym typeface="Roboto Regular"/>
            </a:endParaRPr>
          </a:p>
          <a:p>
            <a:pPr lvl="0"/>
            <a:r>
              <a:rPr lang="ca-ES" sz="2600" dirty="0">
                <a:solidFill>
                  <a:srgbClr val="1F497D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  <a:sym typeface="Roboto Regular"/>
              </a:rPr>
              <a:t>El pressupost de la Laura</a:t>
            </a:r>
            <a:br>
              <a:rPr lang="ca-ES" sz="2600" dirty="0">
                <a:solidFill>
                  <a:srgbClr val="1F497D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  <a:sym typeface="Roboto Regular"/>
              </a:rPr>
            </a:br>
            <a:endParaRPr lang="ca-ES" sz="2600" dirty="0">
              <a:solidFill>
                <a:srgbClr val="1F497D"/>
              </a:solidFill>
              <a:latin typeface="Roboto" panose="02000000000000000000" pitchFamily="2" charset="0"/>
              <a:ea typeface="Roboto" panose="02000000000000000000" pitchFamily="2" charset="0"/>
              <a:cs typeface="Roboto Regular"/>
              <a:sym typeface="Roboto Regular"/>
            </a:endParaRPr>
          </a:p>
          <a:p>
            <a:pPr lvl="0"/>
            <a:r>
              <a:rPr lang="ca-ES" sz="2600" dirty="0">
                <a:solidFill>
                  <a:srgbClr val="1F497D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  <a:sym typeface="Roboto Regular"/>
              </a:rPr>
              <a:t>Fons d’emergència</a:t>
            </a:r>
          </a:p>
        </p:txBody>
      </p:sp>
      <p:sp>
        <p:nvSpPr>
          <p:cNvPr id="60" name="Shape 60"/>
          <p:cNvSpPr/>
          <p:nvPr/>
        </p:nvSpPr>
        <p:spPr>
          <a:xfrm>
            <a:off x="797450" y="951440"/>
            <a:ext cx="528703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a-ES" sz="4000" b="1" dirty="0">
                <a:solidFill>
                  <a:srgbClr val="1F497D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  <a:sym typeface="Roboto Regular"/>
              </a:rPr>
              <a:t>Avui parlem de…</a:t>
            </a:r>
          </a:p>
        </p:txBody>
      </p:sp>
      <p:pic>
        <p:nvPicPr>
          <p:cNvPr id="62" name="image6.png" descr="Recurso 4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47" y="1433191"/>
            <a:ext cx="3151748" cy="4988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8.png" descr="Recurso 33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0" y="3509236"/>
            <a:ext cx="509967" cy="349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8.png" descr="Recurso 33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5" y="4229655"/>
            <a:ext cx="509968" cy="349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8.png" descr="Recurso 33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61" y="5021743"/>
            <a:ext cx="509967" cy="349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age9.png" descr="Recurso 32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83" y="2733927"/>
            <a:ext cx="485480" cy="33264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/>
          <p:cNvSpPr/>
          <p:nvPr/>
        </p:nvSpPr>
        <p:spPr>
          <a:xfrm>
            <a:off x="1450635" y="2636912"/>
            <a:ext cx="20746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a-ES" sz="2600" dirty="0">
                <a:solidFill>
                  <a:srgbClr val="C0504D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  <a:sym typeface="Roboto Regular"/>
              </a:rPr>
              <a:t>Sabies que...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ca-ES" smtClean="0"/>
              <a:pPr lvl="0"/>
              <a:t>2</a:t>
            </a:fld>
            <a:endParaRPr lang="ca-ES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ntilla del dÃ­a mundial de la radio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D1EDE1"/>
              </a:clrFrom>
              <a:clrTo>
                <a:srgbClr val="D1ED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6" t="1207" b="7011"/>
          <a:stretch/>
        </p:blipFill>
        <p:spPr bwMode="auto">
          <a:xfrm>
            <a:off x="4427984" y="908720"/>
            <a:ext cx="401843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lamada ovalada 11"/>
          <p:cNvSpPr/>
          <p:nvPr/>
        </p:nvSpPr>
        <p:spPr>
          <a:xfrm>
            <a:off x="1610988" y="1177739"/>
            <a:ext cx="3465068" cy="2755317"/>
          </a:xfrm>
          <a:prstGeom prst="wedgeEllipseCallout">
            <a:avLst>
              <a:gd name="adj1" fmla="val 29936"/>
              <a:gd name="adj2" fmla="val 51983"/>
            </a:avLst>
          </a:prstGeom>
          <a:solidFill>
            <a:srgbClr val="FFFFFF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rtl="0" latinLnBrk="1" hangingPunct="0"/>
            <a:r>
              <a:rPr lang="ca-ES" sz="3600" b="1" dirty="0">
                <a:solidFill>
                  <a:srgbClr val="EC5742"/>
                </a:solidFill>
                <a:latin typeface="Gill Sans Ultra Bold" panose="020B0A02020104020203" pitchFamily="34" charset="0"/>
                <a:ea typeface="Roboto Black" panose="020B0604020202020204" charset="0"/>
              </a:rPr>
              <a:t>Ràdio</a:t>
            </a:r>
          </a:p>
          <a:p>
            <a:pPr algn="ctr" rtl="0" latinLnBrk="1" hangingPunct="0"/>
            <a:endParaRPr lang="ca-ES" sz="3600" b="1" dirty="0">
              <a:solidFill>
                <a:srgbClr val="EC574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 rtl="0" latinLnBrk="1" hangingPunct="0"/>
            <a:endParaRPr lang="ca-ES" sz="3600" b="1" dirty="0">
              <a:solidFill>
                <a:srgbClr val="EC574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 rtl="0" latinLnBrk="1" hangingPunct="0"/>
            <a:endParaRPr kumimoji="0" lang="es-ES" sz="1000" b="0" i="0" u="none" strike="noStrike" cap="none" spc="0" normalizeH="0" baseline="0" dirty="0">
              <a:ln>
                <a:noFill/>
              </a:ln>
              <a:solidFill>
                <a:srgbClr val="EC5742"/>
              </a:solidFill>
              <a:effectLst/>
              <a:uFillTx/>
              <a:sym typeface="Calibri"/>
            </a:endParaRPr>
          </a:p>
        </p:txBody>
      </p:sp>
      <p:pic>
        <p:nvPicPr>
          <p:cNvPr id="13" name="0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53" y="1599682"/>
            <a:ext cx="3270676" cy="209868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131268" y="1816521"/>
            <a:ext cx="43204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>
                <a:solidFill>
                  <a:srgbClr val="000000"/>
                </a:solidFill>
                <a:latin typeface="Roboto Black" panose="020B0604020202020204" charset="0"/>
                <a:ea typeface="Roboto Black" panose="020B0604020202020204" charset="0"/>
              </a:rPr>
              <a:t>FM</a:t>
            </a:r>
            <a:endParaRPr kumimoji="0" lang="es-E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Black" panose="020B0604020202020204" charset="0"/>
              <a:ea typeface="Roboto Black" panose="020B0604020202020204" charset="0"/>
              <a:sym typeface="Calibri"/>
            </a:endParaRPr>
          </a:p>
        </p:txBody>
      </p:sp>
      <p:pic>
        <p:nvPicPr>
          <p:cNvPr id="6" name="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3" y="565420"/>
            <a:ext cx="3200136" cy="1072807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ca-ES" smtClean="0"/>
              <a:pPr lvl="0"/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0271990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59075431"/>
              </p:ext>
            </p:extLst>
          </p:nvPr>
        </p:nvGraphicFramePr>
        <p:xfrm>
          <a:off x="1187624" y="1340768"/>
          <a:ext cx="6768752" cy="2376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971600" y="2235939"/>
            <a:ext cx="7200800" cy="4608512"/>
            <a:chOff x="827584" y="2060848"/>
            <a:chExt cx="6912768" cy="4608512"/>
          </a:xfrm>
        </p:grpSpPr>
        <p:graphicFrame>
          <p:nvGraphicFramePr>
            <p:cNvPr id="5" name="Diagrama 4"/>
            <p:cNvGraphicFramePr/>
            <p:nvPr>
              <p:extLst>
                <p:ext uri="{D42A27DB-BD31-4B8C-83A1-F6EECF244321}">
                  <p14:modId xmlns:p14="http://schemas.microsoft.com/office/powerpoint/2010/main" val="2368227994"/>
                </p:ext>
              </p:extLst>
            </p:nvPr>
          </p:nvGraphicFramePr>
          <p:xfrm>
            <a:off x="827584" y="2060848"/>
            <a:ext cx="6912768" cy="46085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pic>
          <p:nvPicPr>
            <p:cNvPr id="10242" name="Picture 2" descr="InfografÃ­a con diferentes gastos del hogar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6" t="12077" r="74639" b="71016"/>
            <a:stretch/>
          </p:blipFill>
          <p:spPr bwMode="auto">
            <a:xfrm>
              <a:off x="2272887" y="4849958"/>
              <a:ext cx="714937" cy="667274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InfografÃ­a con diferentes gastos del hogar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6" t="61008" r="75847" b="23293"/>
            <a:stretch/>
          </p:blipFill>
          <p:spPr bwMode="auto">
            <a:xfrm>
              <a:off x="4617841" y="4849958"/>
              <a:ext cx="748876" cy="695386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6" descr="InfografÃ­a con diferentes gastos del hogar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9" t="45213" r="75106" b="37879"/>
            <a:stretch/>
          </p:blipFill>
          <p:spPr bwMode="auto">
            <a:xfrm>
              <a:off x="6981148" y="4846357"/>
              <a:ext cx="722651" cy="674475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9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3" y="565420"/>
            <a:ext cx="3200136" cy="1072807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ca-ES" smtClean="0"/>
              <a:pPr lvl="0"/>
              <a:t>21</a:t>
            </a:fld>
            <a:endParaRPr lang="ca-ES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187624" y="1340768"/>
            <a:ext cx="6768752" cy="2376726"/>
            <a:chOff x="1187624" y="1340768"/>
            <a:chExt cx="6768752" cy="2376726"/>
          </a:xfrm>
        </p:grpSpPr>
        <p:graphicFrame>
          <p:nvGraphicFramePr>
            <p:cNvPr id="12" name="Diagrama 11"/>
            <p:cNvGraphicFramePr/>
            <p:nvPr>
              <p:extLst>
                <p:ext uri="{D42A27DB-BD31-4B8C-83A1-F6EECF244321}">
                  <p14:modId xmlns:p14="http://schemas.microsoft.com/office/powerpoint/2010/main" val="818697014"/>
                </p:ext>
              </p:extLst>
            </p:nvPr>
          </p:nvGraphicFramePr>
          <p:xfrm>
            <a:off x="1187624" y="1340768"/>
            <a:ext cx="6768752" cy="23767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3" name="Rectángulo 2"/>
            <p:cNvSpPr/>
            <p:nvPr/>
          </p:nvSpPr>
          <p:spPr>
            <a:xfrm>
              <a:off x="1475656" y="2105134"/>
              <a:ext cx="97815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ca-ES" altLang="es-ES" sz="1100" dirty="0">
                  <a:solidFill>
                    <a:schemeClr val="tx1"/>
                  </a:solidFill>
                  <a:latin typeface="Roboto Light" panose="020B0604020202020204" charset="0"/>
                  <a:ea typeface="Roboto Light" panose="020B0604020202020204" charset="0"/>
                  <a:cs typeface="Arial" panose="020B0604020202020204" pitchFamily="34" charset="0"/>
                </a:rPr>
                <a:t>Sou 700 €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971600" y="2235939"/>
            <a:ext cx="7200800" cy="4608512"/>
            <a:chOff x="827584" y="2060848"/>
            <a:chExt cx="6912768" cy="4608512"/>
          </a:xfrm>
        </p:grpSpPr>
        <p:graphicFrame>
          <p:nvGraphicFramePr>
            <p:cNvPr id="5" name="Diagrama 4"/>
            <p:cNvGraphicFramePr/>
            <p:nvPr>
              <p:extLst>
                <p:ext uri="{D42A27DB-BD31-4B8C-83A1-F6EECF244321}">
                  <p14:modId xmlns:p14="http://schemas.microsoft.com/office/powerpoint/2010/main" val="329302793"/>
                </p:ext>
              </p:extLst>
            </p:nvPr>
          </p:nvGraphicFramePr>
          <p:xfrm>
            <a:off x="827584" y="2060848"/>
            <a:ext cx="6912768" cy="46085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pic>
          <p:nvPicPr>
            <p:cNvPr id="10242" name="Picture 2" descr="InfografÃ­a con diferentes gastos del hogar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6" t="12077" r="74639" b="71016"/>
            <a:stretch/>
          </p:blipFill>
          <p:spPr bwMode="auto">
            <a:xfrm>
              <a:off x="2272887" y="4849958"/>
              <a:ext cx="714937" cy="667274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InfografÃ­a con diferentes gastos del hogar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6" t="61008" r="75847" b="23293"/>
            <a:stretch/>
          </p:blipFill>
          <p:spPr bwMode="auto">
            <a:xfrm>
              <a:off x="4617841" y="4849958"/>
              <a:ext cx="748876" cy="695386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6" descr="InfografÃ­a con diferentes gastos del hogar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9" t="45213" r="75106" b="37879"/>
            <a:stretch/>
          </p:blipFill>
          <p:spPr bwMode="auto">
            <a:xfrm>
              <a:off x="6981148" y="4846357"/>
              <a:ext cx="722651" cy="674475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9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3" y="565420"/>
            <a:ext cx="3200136" cy="1072807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ca-ES" smtClean="0"/>
              <a:pPr lvl="0"/>
              <a:t>22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3793764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8 Grupo"/>
          <p:cNvGrpSpPr/>
          <p:nvPr/>
        </p:nvGrpSpPr>
        <p:grpSpPr>
          <a:xfrm>
            <a:off x="825796" y="2404363"/>
            <a:ext cx="2289322" cy="2234896"/>
            <a:chOff x="6793691" y="2086078"/>
            <a:chExt cx="2078490" cy="2053784"/>
          </a:xfrm>
        </p:grpSpPr>
        <p:sp>
          <p:nvSpPr>
            <p:cNvPr id="11" name="3 Elipse"/>
            <p:cNvSpPr/>
            <p:nvPr/>
          </p:nvSpPr>
          <p:spPr>
            <a:xfrm>
              <a:off x="6793691" y="2086078"/>
              <a:ext cx="2053784" cy="2053784"/>
            </a:xfrm>
            <a:prstGeom prst="ellipse">
              <a:avLst/>
            </a:prstGeom>
            <a:solidFill>
              <a:srgbClr val="F2F2F2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ca-E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16 Elipse"/>
            <p:cNvSpPr/>
            <p:nvPr/>
          </p:nvSpPr>
          <p:spPr>
            <a:xfrm>
              <a:off x="6818397" y="2086078"/>
              <a:ext cx="2053784" cy="205378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ca-E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163"/>
            <p:cNvSpPr/>
            <p:nvPr/>
          </p:nvSpPr>
          <p:spPr>
            <a:xfrm>
              <a:off x="6955151" y="3080623"/>
              <a:ext cx="1890535" cy="45253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700" b="1">
                  <a:solidFill>
                    <a:srgbClr val="C0504D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1pPr>
            </a:lstStyle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ca-ES" sz="1600" dirty="0">
                  <a:solidFill>
                    <a:srgbClr val="3F4A74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Regular"/>
                  <a:sym typeface="Calibri"/>
                </a:rPr>
                <a:t>Ingressos &gt; Despeses </a:t>
              </a:r>
            </a:p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ca-ES" sz="1600" dirty="0">
                  <a:solidFill>
                    <a:srgbClr val="3F4A74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Regular"/>
                  <a:sym typeface="Calibri"/>
                </a:rPr>
                <a:t>= Estalvi</a:t>
              </a:r>
            </a:p>
          </p:txBody>
        </p:sp>
        <p:pic>
          <p:nvPicPr>
            <p:cNvPr id="15" name="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740" y="2348880"/>
              <a:ext cx="490259" cy="629596"/>
            </a:xfrm>
            <a:prstGeom prst="rect">
              <a:avLst/>
            </a:prstGeom>
          </p:spPr>
        </p:pic>
      </p:grpSp>
      <p:grpSp>
        <p:nvGrpSpPr>
          <p:cNvPr id="16" name="9 Grupo"/>
          <p:cNvGrpSpPr/>
          <p:nvPr/>
        </p:nvGrpSpPr>
        <p:grpSpPr>
          <a:xfrm>
            <a:off x="3688763" y="3627084"/>
            <a:ext cx="2273542" cy="2188800"/>
            <a:chOff x="6642230" y="4525565"/>
            <a:chExt cx="2273542" cy="2188800"/>
          </a:xfrm>
        </p:grpSpPr>
        <p:sp>
          <p:nvSpPr>
            <p:cNvPr id="17" name="12 Elipse"/>
            <p:cNvSpPr/>
            <p:nvPr/>
          </p:nvSpPr>
          <p:spPr>
            <a:xfrm>
              <a:off x="6793691" y="4662365"/>
              <a:ext cx="2052000" cy="2052000"/>
            </a:xfrm>
            <a:prstGeom prst="ellipse">
              <a:avLst/>
            </a:prstGeom>
            <a:solidFill>
              <a:srgbClr val="F2F2F2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ca-E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18 Elipse"/>
            <p:cNvSpPr/>
            <p:nvPr/>
          </p:nvSpPr>
          <p:spPr>
            <a:xfrm>
              <a:off x="6642230" y="4525565"/>
              <a:ext cx="2273542" cy="21887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ca-E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163"/>
            <p:cNvSpPr/>
            <p:nvPr/>
          </p:nvSpPr>
          <p:spPr>
            <a:xfrm>
              <a:off x="6752169" y="5671847"/>
              <a:ext cx="2093522" cy="5539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700" b="1">
                  <a:solidFill>
                    <a:srgbClr val="C0504D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1pPr>
            </a:lstStyle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ca-ES" sz="1600" b="0" dirty="0">
                  <a:solidFill>
                    <a:srgbClr val="3F4A74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Regular"/>
                  <a:sym typeface="Calibri"/>
                </a:rPr>
                <a:t>Ingressos</a:t>
              </a:r>
              <a:r>
                <a:rPr lang="ca-ES" sz="2000" b="0" dirty="0">
                  <a:solidFill>
                    <a:srgbClr val="3F4A74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Regular"/>
                  <a:sym typeface="Calibri"/>
                </a:rPr>
                <a:t> </a:t>
              </a:r>
              <a:r>
                <a:rPr lang="ca-ES" sz="1600" b="0" dirty="0">
                  <a:solidFill>
                    <a:srgbClr val="3F4A74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Regular"/>
                  <a:sym typeface="Calibri"/>
                </a:rPr>
                <a:t>&lt; Despeses </a:t>
              </a:r>
            </a:p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ca-ES" sz="1600" b="0" dirty="0">
                  <a:solidFill>
                    <a:srgbClr val="3F4A74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Regular"/>
                  <a:sym typeface="Calibri"/>
                </a:rPr>
                <a:t>= Dèficit</a:t>
              </a:r>
            </a:p>
          </p:txBody>
        </p:sp>
        <p:pic>
          <p:nvPicPr>
            <p:cNvPr id="20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6549" y="4869160"/>
              <a:ext cx="489833" cy="668580"/>
            </a:xfrm>
            <a:prstGeom prst="rect">
              <a:avLst/>
            </a:prstGeom>
          </p:spPr>
        </p:pic>
      </p:grpSp>
      <p:grpSp>
        <p:nvGrpSpPr>
          <p:cNvPr id="22" name="Grupo 21"/>
          <p:cNvGrpSpPr/>
          <p:nvPr/>
        </p:nvGrpSpPr>
        <p:grpSpPr>
          <a:xfrm>
            <a:off x="3867803" y="223880"/>
            <a:ext cx="4350736" cy="6182972"/>
            <a:chOff x="4355976" y="198356"/>
            <a:chExt cx="4350736" cy="6182972"/>
          </a:xfrm>
        </p:grpSpPr>
        <p:pic>
          <p:nvPicPr>
            <p:cNvPr id="23" name="image6.png" descr="Recurso 4.pn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964" y="1392464"/>
              <a:ext cx="3151748" cy="498886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4" name="Llamada ovalada 23"/>
            <p:cNvSpPr/>
            <p:nvPr/>
          </p:nvSpPr>
          <p:spPr>
            <a:xfrm>
              <a:off x="4355976" y="198356"/>
              <a:ext cx="3374511" cy="2683309"/>
            </a:xfrm>
            <a:prstGeom prst="wedgeEllipseCallout">
              <a:avLst>
                <a:gd name="adj1" fmla="val 29936"/>
                <a:gd name="adj2" fmla="val 51983"/>
              </a:avLst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algn="ctr" rtl="0" latinLnBrk="1" hangingPunct="0"/>
              <a:r>
                <a:rPr lang="ca-ES" sz="3600" b="1" dirty="0">
                  <a:solidFill>
                    <a:srgbClr val="1F497D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Estalvi </a:t>
              </a:r>
            </a:p>
            <a:p>
              <a:pPr algn="ctr" rtl="0" latinLnBrk="1" hangingPunct="0"/>
              <a:r>
                <a:rPr lang="ca-ES" sz="3600" b="1" dirty="0">
                  <a:solidFill>
                    <a:srgbClr val="1F497D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 </a:t>
              </a:r>
            </a:p>
            <a:p>
              <a:pPr algn="ctr" rtl="0" latinLnBrk="1" hangingPunct="0"/>
              <a:r>
                <a:rPr lang="ca-ES" sz="3600" b="1" dirty="0">
                  <a:solidFill>
                    <a:srgbClr val="1F497D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Dèficit?</a:t>
              </a:r>
            </a:p>
            <a:p>
              <a:pPr algn="ctr" rtl="0" latinLnBrk="1" hangingPunct="0"/>
              <a:endParaRPr kumimoji="0" lang="es-E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endParaRPr>
            </a:p>
          </p:txBody>
        </p:sp>
      </p:grpSp>
      <p:pic>
        <p:nvPicPr>
          <p:cNvPr id="25" name="Picture 2" descr="SÃ­ y sin seÃ±a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325" b="92401" l="3994" r="49681">
                        <a14:foregroundMark x1="7987" y1="72036" x2="18850" y2="83891"/>
                        <a14:foregroundMark x1="19169" y1="71884" x2="7029" y2="84498"/>
                        <a14:foregroundMark x1="30192" y1="72340" x2="40415" y2="84650"/>
                        <a14:foregroundMark x1="41693" y1="73404" x2="29872" y2="84802"/>
                        <a14:foregroundMark x1="34824" y1="71733" x2="33227" y2="87386"/>
                        <a14:foregroundMark x1="28435" y1="79179" x2="42492" y2="79027"/>
                        <a14:foregroundMark x1="28115" y1="74316" x2="37380" y2="84195"/>
                        <a14:foregroundMark x1="40415" y1="83891" x2="40415" y2="73252"/>
                        <a14:foregroundMark x1="29712" y1="84347" x2="29233" y2="77812"/>
                        <a14:foregroundMark x1="36581" y1="74316" x2="40575" y2="75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6" t="70445" r="75770" b="11172"/>
          <a:stretch/>
        </p:blipFill>
        <p:spPr bwMode="auto">
          <a:xfrm rot="20556969">
            <a:off x="3308602" y="3468302"/>
            <a:ext cx="119989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Ã­ y sin seÃ±a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325" b="92401" l="3994" r="49681">
                        <a14:foregroundMark x1="7987" y1="72036" x2="18850" y2="83891"/>
                        <a14:foregroundMark x1="19169" y1="71884" x2="7029" y2="84498"/>
                        <a14:foregroundMark x1="30192" y1="72340" x2="40415" y2="84650"/>
                        <a14:foregroundMark x1="41693" y1="73404" x2="29872" y2="84802"/>
                        <a14:foregroundMark x1="34824" y1="71733" x2="33227" y2="87386"/>
                        <a14:foregroundMark x1="28435" y1="79179" x2="42492" y2="79027"/>
                        <a14:foregroundMark x1="28115" y1="74316" x2="37380" y2="84195"/>
                        <a14:foregroundMark x1="40415" y1="83891" x2="40415" y2="73252"/>
                        <a14:foregroundMark x1="29712" y1="84347" x2="29233" y2="77812"/>
                        <a14:foregroundMark x1="36581" y1="74316" x2="40575" y2="75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26" t="69323" r="56059" b="11145"/>
          <a:stretch/>
        </p:blipFill>
        <p:spPr bwMode="auto">
          <a:xfrm rot="670596">
            <a:off x="2198326" y="1804301"/>
            <a:ext cx="1080121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3" y="565420"/>
            <a:ext cx="3200136" cy="1072807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ca-ES" smtClean="0"/>
              <a:pPr lvl="0"/>
              <a:t>23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6899807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13 Elipse"/>
          <p:cNvSpPr/>
          <p:nvPr/>
        </p:nvSpPr>
        <p:spPr>
          <a:xfrm>
            <a:off x="1763688" y="1556792"/>
            <a:ext cx="5328592" cy="3927608"/>
          </a:xfrm>
          <a:prstGeom prst="ellipse">
            <a:avLst/>
          </a:prstGeom>
          <a:solidFill>
            <a:srgbClr val="4D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7 Elipse"/>
          <p:cNvSpPr/>
          <p:nvPr/>
        </p:nvSpPr>
        <p:spPr>
          <a:xfrm>
            <a:off x="1620788" y="1548630"/>
            <a:ext cx="5328592" cy="392760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14 Triángulo isósceles"/>
          <p:cNvSpPr/>
          <p:nvPr/>
        </p:nvSpPr>
        <p:spPr>
          <a:xfrm rot="7672000">
            <a:off x="6183287" y="4786326"/>
            <a:ext cx="360040" cy="792088"/>
          </a:xfrm>
          <a:prstGeom prst="triangle">
            <a:avLst/>
          </a:prstGeom>
          <a:solidFill>
            <a:srgbClr val="4D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Triángulo isósceles"/>
          <p:cNvSpPr/>
          <p:nvPr/>
        </p:nvSpPr>
        <p:spPr>
          <a:xfrm rot="7672000">
            <a:off x="6111279" y="4663962"/>
            <a:ext cx="360040" cy="792088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Shape 70"/>
          <p:cNvSpPr txBox="1">
            <a:spLocks/>
          </p:cNvSpPr>
          <p:nvPr/>
        </p:nvSpPr>
        <p:spPr>
          <a:xfrm>
            <a:off x="1944266" y="2559456"/>
            <a:ext cx="4681636" cy="17281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48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ca-ES" sz="6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a-ES" sz="6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a-ES" sz="5400" dirty="0">
                <a:solidFill>
                  <a:srgbClr val="3F4A74"/>
                </a:solidFill>
                <a:latin typeface="Roboto Black" panose="020B0604020202020204" charset="0"/>
                <a:ea typeface="Roboto Black" panose="020B0604020202020204" charset="0"/>
              </a:rPr>
              <a:t>Fons</a:t>
            </a:r>
          </a:p>
          <a:p>
            <a:r>
              <a:rPr lang="ca-ES" sz="5400" dirty="0">
                <a:solidFill>
                  <a:srgbClr val="3F4A74"/>
                </a:solidFill>
                <a:latin typeface="Roboto Black" panose="020B0604020202020204" charset="0"/>
                <a:ea typeface="Roboto Black" panose="020B0604020202020204" charset="0"/>
              </a:rPr>
              <a:t>d’Emergència</a:t>
            </a:r>
          </a:p>
        </p:txBody>
      </p:sp>
    </p:spTree>
    <p:extLst>
      <p:ext uri="{BB962C8B-B14F-4D97-AF65-F5344CB8AC3E}">
        <p14:creationId xmlns:p14="http://schemas.microsoft.com/office/powerpoint/2010/main" val="3131522800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62"/>
          <p:cNvSpPr/>
          <p:nvPr/>
        </p:nvSpPr>
        <p:spPr>
          <a:xfrm>
            <a:off x="987901" y="1517181"/>
            <a:ext cx="7168199" cy="1047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700" b="1">
                <a:solidFill>
                  <a:srgbClr val="7C9647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lvl="1" indent="0" algn="l" eaLnBrk="1" hangingPunct="1">
              <a:lnSpc>
                <a:spcPts val="3400"/>
              </a:lnSpc>
              <a:spcBef>
                <a:spcPts val="488"/>
              </a:spcBef>
              <a:buSzPct val="75000"/>
            </a:pPr>
            <a:r>
              <a:rPr lang="ca-ES" altLang="es-ES" sz="4000" b="1" dirty="0">
                <a:solidFill>
                  <a:srgbClr val="C0504D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Què passaria amb </a:t>
            </a:r>
          </a:p>
          <a:p>
            <a:pPr lvl="1" indent="0" algn="l" eaLnBrk="1" hangingPunct="1">
              <a:lnSpc>
                <a:spcPts val="3400"/>
              </a:lnSpc>
              <a:spcBef>
                <a:spcPts val="488"/>
              </a:spcBef>
              <a:buSzPct val="75000"/>
            </a:pPr>
            <a:r>
              <a:rPr lang="ca-ES" altLang="es-ES" sz="4000" b="1" dirty="0">
                <a:solidFill>
                  <a:srgbClr val="C0504D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el pressupost de la Laura si...</a:t>
            </a:r>
          </a:p>
        </p:txBody>
      </p:sp>
      <p:sp>
        <p:nvSpPr>
          <p:cNvPr id="25" name="Shape 90"/>
          <p:cNvSpPr/>
          <p:nvPr/>
        </p:nvSpPr>
        <p:spPr>
          <a:xfrm>
            <a:off x="3884962" y="5219202"/>
            <a:ext cx="294143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 b="1">
                <a:solidFill>
                  <a:srgbClr val="1F497D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ca-ES" sz="4000" b="1" dirty="0">
                <a:solidFill>
                  <a:srgbClr val="1F49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imprevistos</a:t>
            </a:r>
          </a:p>
        </p:txBody>
      </p:sp>
      <p:pic>
        <p:nvPicPr>
          <p:cNvPr id="2092" name="Picture 44" descr="Conjunto de iconos de desastres naturales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1" t="2097" r="52902" b="73750"/>
          <a:stretch/>
        </p:blipFill>
        <p:spPr bwMode="auto">
          <a:xfrm>
            <a:off x="1619672" y="3441918"/>
            <a:ext cx="1003702" cy="143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Conjunto de iconos de desastres naturales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4" t="53623" r="51348" b="27054"/>
          <a:stretch/>
        </p:blipFill>
        <p:spPr bwMode="auto">
          <a:xfrm>
            <a:off x="4227988" y="2951302"/>
            <a:ext cx="1290474" cy="1147089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 descr="Conjunto de iconos de desastres naturales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1" t="4109" r="29956" b="75361"/>
          <a:stretch/>
        </p:blipFill>
        <p:spPr bwMode="auto">
          <a:xfrm>
            <a:off x="2989809" y="4586483"/>
            <a:ext cx="1147088" cy="121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 descr="Conjunto de iconos de desastres naturales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3" t="77524" r="73432" b="3153"/>
          <a:stretch/>
        </p:blipFill>
        <p:spPr bwMode="auto">
          <a:xfrm>
            <a:off x="2156730" y="4643959"/>
            <a:ext cx="1075395" cy="11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Picture 52" descr="Conjunto de iconos de desastres naturales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4" t="28860" r="4596" b="51817"/>
          <a:stretch/>
        </p:blipFill>
        <p:spPr bwMode="auto">
          <a:xfrm>
            <a:off x="2586888" y="3585305"/>
            <a:ext cx="1218781" cy="11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Conjunto de iconos de desastres naturales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6" t="28524" r="49279" b="52153"/>
          <a:stretch/>
        </p:blipFill>
        <p:spPr bwMode="auto">
          <a:xfrm>
            <a:off x="3181759" y="2691159"/>
            <a:ext cx="1362167" cy="11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Conjunto de iconos de desastres naturales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t="28983" r="73431" b="49279"/>
          <a:stretch/>
        </p:blipFill>
        <p:spPr bwMode="auto">
          <a:xfrm>
            <a:off x="2069228" y="2616734"/>
            <a:ext cx="1290474" cy="1290474"/>
          </a:xfrm>
          <a:prstGeom prst="rect">
            <a:avLst/>
          </a:prstGeom>
          <a:noFill/>
          <a:ln>
            <a:solidFill>
              <a:srgbClr val="F8F8F8"/>
            </a:solidFill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Picture 54" descr="Conjunto de iconos de desastres naturales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3" t="74426" r="50847" b="3836"/>
          <a:stretch/>
        </p:blipFill>
        <p:spPr bwMode="auto">
          <a:xfrm>
            <a:off x="3690930" y="3729305"/>
            <a:ext cx="980156" cy="10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4" name="Picture 56" descr="Conjunto de iconos de desastres naturales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t="7503" r="74312" b="75590"/>
          <a:stretch/>
        </p:blipFill>
        <p:spPr bwMode="auto">
          <a:xfrm>
            <a:off x="4136897" y="4373927"/>
            <a:ext cx="1218782" cy="100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2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5" t="24138" r="24641" b="16322"/>
          <a:stretch/>
        </p:blipFill>
        <p:spPr>
          <a:xfrm>
            <a:off x="6536158" y="2691159"/>
            <a:ext cx="2053610" cy="318494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9" y="567534"/>
            <a:ext cx="3200136" cy="1072807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ca-ES" smtClean="0"/>
              <a:pPr lvl="0"/>
              <a:t>25</a:t>
            </a:fld>
            <a:endParaRPr lang="ca-ES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907704" y="980728"/>
            <a:ext cx="5026546" cy="5026546"/>
            <a:chOff x="1391127" y="-2133450"/>
            <a:chExt cx="5026546" cy="5026546"/>
          </a:xfrm>
        </p:grpSpPr>
        <p:pic>
          <p:nvPicPr>
            <p:cNvPr id="11268" name="Picture 4" descr="Bote de cristal lleno de dinero con diseÃ±o plan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04" b="92492" l="9904" r="899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1127" y="-2133450"/>
              <a:ext cx="5026546" cy="5026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Proceso alternativo 1"/>
            <p:cNvSpPr/>
            <p:nvPr/>
          </p:nvSpPr>
          <p:spPr>
            <a:xfrm>
              <a:off x="3024398" y="-45218"/>
              <a:ext cx="2111145" cy="1606591"/>
            </a:xfrm>
            <a:prstGeom prst="flowChartAlternateProcess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bevel/>
            </a:ln>
            <a:effectLst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ca-ES" sz="105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B0604020202020204" charset="0"/>
                <a:ea typeface="Roboto" panose="020B0604020202020204" charset="0"/>
                <a:sym typeface="Calibri"/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a-ES" sz="2000" b="1" i="0" u="none" strike="noStrike" cap="none" spc="0" normalizeH="0" baseline="0" dirty="0">
                  <a:ln>
                    <a:noFill/>
                  </a:ln>
                  <a:solidFill>
                    <a:srgbClr val="C0504D"/>
                  </a:solidFill>
                  <a:effectLst/>
                  <a:uFillTx/>
                  <a:latin typeface="Roboto" panose="020B0604020202020204" charset="0"/>
                  <a:ea typeface="Roboto" panose="020B0604020202020204" charset="0"/>
                  <a:sym typeface="Calibri"/>
                </a:rPr>
                <a:t>Fons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a-ES" sz="2000" b="1" dirty="0">
                  <a:solidFill>
                    <a:srgbClr val="C0504D"/>
                  </a:solidFill>
                  <a:latin typeface="Roboto" panose="020B0604020202020204" charset="0"/>
                  <a:ea typeface="Roboto" panose="020B0604020202020204" charset="0"/>
                </a:rPr>
                <a:t>d’</a:t>
              </a:r>
              <a:r>
                <a:rPr kumimoji="0" lang="ca-ES" sz="2000" b="1" i="0" u="none" strike="noStrike" cap="none" spc="0" normalizeH="0" baseline="0" dirty="0">
                  <a:ln>
                    <a:noFill/>
                  </a:ln>
                  <a:solidFill>
                    <a:srgbClr val="C0504D"/>
                  </a:solidFill>
                  <a:effectLst/>
                  <a:uFillTx/>
                  <a:latin typeface="Roboto" panose="020B0604020202020204" charset="0"/>
                  <a:ea typeface="Roboto" panose="020B0604020202020204" charset="0"/>
                  <a:sym typeface="Calibri"/>
                </a:rPr>
                <a:t>Emergència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a-ES" sz="2000" b="1" dirty="0">
                  <a:solidFill>
                    <a:srgbClr val="3F4A74"/>
                  </a:solidFill>
                  <a:latin typeface="Roboto" panose="020B0604020202020204" charset="0"/>
                  <a:ea typeface="Roboto" panose="020B0604020202020204" charset="0"/>
                </a:rPr>
                <a:t>(NO TOCAR)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ca-ES" sz="800" b="1" dirty="0">
                <a:solidFill>
                  <a:srgbClr val="3F4A74"/>
                </a:solidFill>
                <a:latin typeface="Roboto" panose="020B0604020202020204" charset="0"/>
                <a:ea typeface="Roboto" panose="020B0604020202020204" charset="0"/>
              </a:endParaRP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ca-ES" sz="7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B0604020202020204" charset="0"/>
                <a:ea typeface="Roboto" panose="020B0604020202020204" charset="0"/>
                <a:sym typeface="Calibri"/>
              </a:endParaRPr>
            </a:p>
          </p:txBody>
        </p:sp>
      </p:grpSp>
      <p:sp>
        <p:nvSpPr>
          <p:cNvPr id="11" name="Shape 187"/>
          <p:cNvSpPr/>
          <p:nvPr/>
        </p:nvSpPr>
        <p:spPr>
          <a:xfrm>
            <a:off x="1115616" y="1854051"/>
            <a:ext cx="2513616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 b="1">
                <a:solidFill>
                  <a:srgbClr val="1F497D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ca-ES" sz="3200" b="1" dirty="0">
                <a:solidFill>
                  <a:srgbClr val="C0504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SERVEIX</a:t>
            </a:r>
          </a:p>
        </p:txBody>
      </p:sp>
      <p:sp>
        <p:nvSpPr>
          <p:cNvPr id="12" name="Shape 187"/>
          <p:cNvSpPr/>
          <p:nvPr/>
        </p:nvSpPr>
        <p:spPr>
          <a:xfrm>
            <a:off x="6372200" y="5021733"/>
            <a:ext cx="1992949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 b="1">
                <a:solidFill>
                  <a:srgbClr val="1F497D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ca-ES" sz="3200" b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SERVEIX</a:t>
            </a:r>
          </a:p>
        </p:txBody>
      </p:sp>
      <p:cxnSp>
        <p:nvCxnSpPr>
          <p:cNvPr id="4" name="Conector recto 3"/>
          <p:cNvCxnSpPr/>
          <p:nvPr/>
        </p:nvCxnSpPr>
        <p:spPr>
          <a:xfrm>
            <a:off x="1115616" y="2348880"/>
            <a:ext cx="2513616" cy="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5464624" y="5505619"/>
            <a:ext cx="2513616" cy="0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1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9" y="567534"/>
            <a:ext cx="3200136" cy="1072807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ca-ES" smtClean="0"/>
              <a:pPr lvl="0"/>
              <a:t>26</a:t>
            </a:fld>
            <a:endParaRPr lang="ca-ES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13 Elipse"/>
          <p:cNvSpPr/>
          <p:nvPr/>
        </p:nvSpPr>
        <p:spPr>
          <a:xfrm>
            <a:off x="1763688" y="1556792"/>
            <a:ext cx="5328592" cy="3927608"/>
          </a:xfrm>
          <a:prstGeom prst="ellipse">
            <a:avLst/>
          </a:prstGeom>
          <a:solidFill>
            <a:srgbClr val="4D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7 Elipse"/>
          <p:cNvSpPr/>
          <p:nvPr/>
        </p:nvSpPr>
        <p:spPr>
          <a:xfrm>
            <a:off x="1620788" y="1548630"/>
            <a:ext cx="5328592" cy="392760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14 Triángulo isósceles"/>
          <p:cNvSpPr/>
          <p:nvPr/>
        </p:nvSpPr>
        <p:spPr>
          <a:xfrm rot="7672000">
            <a:off x="6183287" y="4786326"/>
            <a:ext cx="360040" cy="792088"/>
          </a:xfrm>
          <a:prstGeom prst="triangle">
            <a:avLst/>
          </a:prstGeom>
          <a:solidFill>
            <a:srgbClr val="4D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Triángulo isósceles"/>
          <p:cNvSpPr/>
          <p:nvPr/>
        </p:nvSpPr>
        <p:spPr>
          <a:xfrm rot="7672000">
            <a:off x="6111279" y="4663962"/>
            <a:ext cx="360040" cy="792088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Shape 70"/>
          <p:cNvSpPr txBox="1">
            <a:spLocks/>
          </p:cNvSpPr>
          <p:nvPr/>
        </p:nvSpPr>
        <p:spPr>
          <a:xfrm>
            <a:off x="1944266" y="2823308"/>
            <a:ext cx="4681636" cy="17281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48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ca-ES" sz="6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a-ES" sz="6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a-ES" sz="5400" dirty="0">
                <a:solidFill>
                  <a:srgbClr val="3F4A74"/>
                </a:solidFill>
                <a:latin typeface="Roboto Black" panose="020B0604020202020204" charset="0"/>
                <a:ea typeface="Roboto Black" panose="020B0604020202020204" charset="0"/>
              </a:rPr>
              <a:t>Recorda! </a:t>
            </a:r>
          </a:p>
          <a:p>
            <a:r>
              <a:rPr lang="ca-ES" sz="5400" dirty="0">
                <a:solidFill>
                  <a:srgbClr val="C0504D"/>
                </a:solidFill>
                <a:latin typeface="Roboto Black" panose="020B0604020202020204" charset="0"/>
                <a:ea typeface="Roboto Black" panose="020B0604020202020204" charset="0"/>
              </a:rPr>
              <a:t>(;-P)</a:t>
            </a:r>
          </a:p>
        </p:txBody>
      </p:sp>
    </p:spTree>
    <p:extLst>
      <p:ext uri="{BB962C8B-B14F-4D97-AF65-F5344CB8AC3E}">
        <p14:creationId xmlns:p14="http://schemas.microsoft.com/office/powerpoint/2010/main" val="160310760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6.png" descr="Recurso 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12976"/>
            <a:ext cx="1267193" cy="1741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3178736"/>
            <a:ext cx="3307074" cy="277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162"/>
          <p:cNvSpPr/>
          <p:nvPr/>
        </p:nvSpPr>
        <p:spPr>
          <a:xfrm>
            <a:off x="1403648" y="1124744"/>
            <a:ext cx="7027833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700" b="1">
                <a:solidFill>
                  <a:srgbClr val="7C9647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lvl="1" indent="0" algn="l" eaLnBrk="1" hangingPunct="1">
              <a:lnSpc>
                <a:spcPts val="3400"/>
              </a:lnSpc>
              <a:spcBef>
                <a:spcPts val="488"/>
              </a:spcBef>
              <a:buSzPct val="75000"/>
            </a:pPr>
            <a:r>
              <a:rPr lang="ca-ES" altLang="es-ES" sz="2400" b="1" u="sng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ADMINISTRAR ELS DINERS </a:t>
            </a:r>
          </a:p>
          <a:p>
            <a:pPr lvl="1" indent="0" algn="l" eaLnBrk="1" hangingPunct="1">
              <a:lnSpc>
                <a:spcPts val="3400"/>
              </a:lnSpc>
              <a:spcBef>
                <a:spcPts val="488"/>
              </a:spcBef>
              <a:buSzPct val="75000"/>
            </a:pPr>
            <a:r>
              <a:rPr lang="ca-ES" altLang="es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no és només un problema de </a:t>
            </a:r>
            <a:r>
              <a:rPr lang="ca-ES" altLang="es-ES" sz="2400" dirty="0">
                <a:solidFill>
                  <a:srgbClr val="C0504D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Regular"/>
              </a:rPr>
              <a:t>QUANT</a:t>
            </a:r>
            <a:r>
              <a:rPr lang="ca-ES" altLang="es-ES" sz="2400" dirty="0">
                <a:solidFill>
                  <a:srgbClr val="C0504D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 </a:t>
            </a:r>
            <a:r>
              <a:rPr lang="ca-ES" altLang="es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es guanyarà, </a:t>
            </a:r>
          </a:p>
          <a:p>
            <a:pPr lvl="1" indent="0" algn="l" eaLnBrk="1" hangingPunct="1">
              <a:lnSpc>
                <a:spcPts val="3400"/>
              </a:lnSpc>
              <a:spcBef>
                <a:spcPts val="488"/>
              </a:spcBef>
              <a:buSzPct val="75000"/>
            </a:pPr>
            <a:r>
              <a:rPr lang="ca-ES" altLang="es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sinó també de </a:t>
            </a:r>
            <a:r>
              <a:rPr lang="ca-ES" altLang="es-ES" sz="2400" dirty="0">
                <a:solidFill>
                  <a:srgbClr val="C0504D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Regular"/>
              </a:rPr>
              <a:t>COM</a:t>
            </a:r>
            <a:r>
              <a:rPr lang="ca-ES" altLang="es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 i en </a:t>
            </a:r>
            <a:r>
              <a:rPr lang="ca-ES" altLang="es-ES" sz="2400" dirty="0">
                <a:solidFill>
                  <a:srgbClr val="C0504D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Regular"/>
              </a:rPr>
              <a:t>QUÈ</a:t>
            </a:r>
            <a:r>
              <a:rPr lang="ca-ES" altLang="es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 ho gastarem.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ca-ES" smtClean="0"/>
              <a:pPr lvl="0"/>
              <a:t>28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7352699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13 Elipse"/>
          <p:cNvSpPr/>
          <p:nvPr/>
        </p:nvSpPr>
        <p:spPr>
          <a:xfrm>
            <a:off x="1763688" y="1556792"/>
            <a:ext cx="5328592" cy="3927608"/>
          </a:xfrm>
          <a:prstGeom prst="ellipse">
            <a:avLst/>
          </a:prstGeom>
          <a:solidFill>
            <a:srgbClr val="4D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7 Elipse"/>
          <p:cNvSpPr/>
          <p:nvPr/>
        </p:nvSpPr>
        <p:spPr>
          <a:xfrm>
            <a:off x="1620788" y="1548630"/>
            <a:ext cx="5328592" cy="392760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Shape 70"/>
          <p:cNvSpPr txBox="1">
            <a:spLocks/>
          </p:cNvSpPr>
          <p:nvPr/>
        </p:nvSpPr>
        <p:spPr>
          <a:xfrm>
            <a:off x="2341984" y="2556967"/>
            <a:ext cx="3886200" cy="17281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48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ca-ES" sz="6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a-ES" sz="6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a-ES" sz="5400" dirty="0">
                <a:solidFill>
                  <a:srgbClr val="3F4A74"/>
                </a:solidFill>
                <a:latin typeface="Roboto Black" panose="020B0604020202020204" charset="0"/>
                <a:ea typeface="Roboto Black" panose="020B0604020202020204" charset="0"/>
              </a:rPr>
              <a:t>Moltes gràcies!</a:t>
            </a:r>
          </a:p>
        </p:txBody>
      </p:sp>
      <p:sp>
        <p:nvSpPr>
          <p:cNvPr id="15" name="14 Triángulo isósceles"/>
          <p:cNvSpPr/>
          <p:nvPr/>
        </p:nvSpPr>
        <p:spPr>
          <a:xfrm rot="7672000">
            <a:off x="6183287" y="4786326"/>
            <a:ext cx="360040" cy="792088"/>
          </a:xfrm>
          <a:prstGeom prst="triangle">
            <a:avLst/>
          </a:prstGeom>
          <a:solidFill>
            <a:srgbClr val="4D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Triángulo isósceles"/>
          <p:cNvSpPr/>
          <p:nvPr/>
        </p:nvSpPr>
        <p:spPr>
          <a:xfrm rot="7672000">
            <a:off x="6111279" y="4663962"/>
            <a:ext cx="360040" cy="792088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16491550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13 Elipse"/>
          <p:cNvSpPr/>
          <p:nvPr/>
        </p:nvSpPr>
        <p:spPr>
          <a:xfrm>
            <a:off x="1763688" y="1556792"/>
            <a:ext cx="5328592" cy="3927608"/>
          </a:xfrm>
          <a:prstGeom prst="ellipse">
            <a:avLst/>
          </a:prstGeom>
          <a:solidFill>
            <a:srgbClr val="4D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7 Elipse"/>
          <p:cNvSpPr/>
          <p:nvPr/>
        </p:nvSpPr>
        <p:spPr>
          <a:xfrm>
            <a:off x="1620788" y="1548630"/>
            <a:ext cx="5328592" cy="392760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14 Triángulo isósceles"/>
          <p:cNvSpPr/>
          <p:nvPr/>
        </p:nvSpPr>
        <p:spPr>
          <a:xfrm rot="7672000">
            <a:off x="6183287" y="4786326"/>
            <a:ext cx="360040" cy="792088"/>
          </a:xfrm>
          <a:prstGeom prst="triangle">
            <a:avLst/>
          </a:prstGeom>
          <a:solidFill>
            <a:srgbClr val="4D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Triángulo isósceles"/>
          <p:cNvSpPr/>
          <p:nvPr/>
        </p:nvSpPr>
        <p:spPr>
          <a:xfrm rot="7672000">
            <a:off x="6111279" y="4663962"/>
            <a:ext cx="360040" cy="792088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Shape 70"/>
          <p:cNvSpPr txBox="1">
            <a:spLocks/>
          </p:cNvSpPr>
          <p:nvPr/>
        </p:nvSpPr>
        <p:spPr>
          <a:xfrm>
            <a:off x="2267744" y="2290564"/>
            <a:ext cx="4320480" cy="17281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48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4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ca-ES" sz="6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a-ES" sz="6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a-ES" sz="5400" dirty="0">
                <a:solidFill>
                  <a:srgbClr val="3F4A74"/>
                </a:solidFill>
                <a:latin typeface="Roboto Black" panose="020B0604020202020204" charset="0"/>
                <a:ea typeface="Roboto Black" panose="020B0604020202020204" charset="0"/>
              </a:rPr>
              <a:t>Sabies que...</a:t>
            </a:r>
          </a:p>
        </p:txBody>
      </p:sp>
    </p:spTree>
    <p:extLst>
      <p:ext uri="{BB962C8B-B14F-4D97-AF65-F5344CB8AC3E}">
        <p14:creationId xmlns:p14="http://schemas.microsoft.com/office/powerpoint/2010/main" val="2675035600"/>
      </p:ext>
    </p:extLst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F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5" name="Grupo 4"/>
          <p:cNvGrpSpPr/>
          <p:nvPr/>
        </p:nvGrpSpPr>
        <p:grpSpPr>
          <a:xfrm>
            <a:off x="3092826" y="2567217"/>
            <a:ext cx="2958348" cy="1723566"/>
            <a:chOff x="3053812" y="2492896"/>
            <a:chExt cx="2958348" cy="1723566"/>
          </a:xfrm>
        </p:grpSpPr>
        <p:pic>
          <p:nvPicPr>
            <p:cNvPr id="3" name="31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" r="-1394"/>
            <a:stretch/>
          </p:blipFill>
          <p:spPr>
            <a:xfrm>
              <a:off x="3059832" y="2492896"/>
              <a:ext cx="2952328" cy="808136"/>
            </a:xfrm>
            <a:prstGeom prst="rect">
              <a:avLst/>
            </a:prstGeom>
          </p:spPr>
        </p:pic>
        <p:pic>
          <p:nvPicPr>
            <p:cNvPr id="4" name="2 Imagen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812" y="3725441"/>
              <a:ext cx="2952328" cy="491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803204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93041" y="754843"/>
            <a:ext cx="528703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a-ES" sz="4000" b="1" dirty="0">
                <a:solidFill>
                  <a:srgbClr val="1F497D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  <a:sym typeface="Roboto Regular"/>
              </a:rPr>
              <a:t>Pregunta 1/5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93041" y="1848887"/>
            <a:ext cx="782337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Quin il·lustre personatge apareix a les monedes de 20 cèntims d’euro? </a:t>
            </a:r>
            <a:endParaRPr lang="es-ES" sz="26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 Regular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55576" y="2741439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a-ES" sz="2800" dirty="0">
              <a:solidFill>
                <a:srgbClr val="000000"/>
              </a:solidFill>
              <a:latin typeface="Open Sans" panose="020B0604020202020204" charset="0"/>
            </a:endParaRPr>
          </a:p>
          <a:p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A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. Diego Velázquez </a:t>
            </a:r>
          </a:p>
          <a:p>
            <a:endParaRPr lang="ca-ES" sz="2400" dirty="0">
              <a:solidFill>
                <a:srgbClr val="3F4A74"/>
              </a:solidFill>
              <a:latin typeface="Roboto" panose="02000000000000000000" pitchFamily="2" charset="0"/>
              <a:ea typeface="Roboto" panose="02000000000000000000" pitchFamily="2" charset="0"/>
              <a:cs typeface="Roboto Regular"/>
            </a:endParaRPr>
          </a:p>
          <a:p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B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. Marc Màrquez </a:t>
            </a:r>
          </a:p>
          <a:p>
            <a:endParaRPr lang="ca-ES" sz="2400" dirty="0">
              <a:solidFill>
                <a:srgbClr val="3F4A74"/>
              </a:solidFill>
              <a:latin typeface="Roboto" panose="02000000000000000000" pitchFamily="2" charset="0"/>
              <a:ea typeface="Roboto" panose="02000000000000000000" pitchFamily="2" charset="0"/>
              <a:cs typeface="Roboto Regular"/>
            </a:endParaRPr>
          </a:p>
          <a:p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C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. Cristòfol Colom </a:t>
            </a:r>
          </a:p>
          <a:p>
            <a:endParaRPr lang="ca-ES" sz="2400" dirty="0">
              <a:solidFill>
                <a:srgbClr val="3F4A74"/>
              </a:solidFill>
              <a:latin typeface="Roboto" panose="02000000000000000000" pitchFamily="2" charset="0"/>
              <a:ea typeface="Roboto" panose="02000000000000000000" pitchFamily="2" charset="0"/>
              <a:cs typeface="Roboto Regular"/>
            </a:endParaRPr>
          </a:p>
          <a:p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D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. Miguel de Cervantes </a:t>
            </a:r>
          </a:p>
        </p:txBody>
      </p:sp>
      <p:pic>
        <p:nvPicPr>
          <p:cNvPr id="1026" name="Picture 2" descr="Moneda euro realist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27598"/>
            <a:ext cx="3730402" cy="373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ca-ES" smtClean="0"/>
              <a:pPr lvl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006682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93041" y="754843"/>
            <a:ext cx="528703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a-ES" sz="4000" b="1" dirty="0">
                <a:solidFill>
                  <a:srgbClr val="1F497D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  <a:sym typeface="Roboto Regular"/>
              </a:rPr>
              <a:t>Pregunta 1/5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93041" y="1848887"/>
            <a:ext cx="782337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Quin il·lustre personatge apareix a les monedes de 20 cèntims d’euro? </a:t>
            </a:r>
            <a:endParaRPr lang="es-ES" sz="26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 Regular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55576" y="2741439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a-ES" sz="2800" dirty="0">
              <a:solidFill>
                <a:srgbClr val="000000"/>
              </a:solidFill>
              <a:latin typeface="Open Sans" panose="020B0604020202020204" charset="0"/>
            </a:endParaRPr>
          </a:p>
          <a:p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A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. Diego Velázquez </a:t>
            </a:r>
          </a:p>
          <a:p>
            <a:endParaRPr lang="ca-ES" sz="2400" dirty="0">
              <a:solidFill>
                <a:srgbClr val="3F4A74"/>
              </a:solidFill>
              <a:latin typeface="Roboto" panose="02000000000000000000" pitchFamily="2" charset="0"/>
              <a:ea typeface="Roboto" panose="02000000000000000000" pitchFamily="2" charset="0"/>
              <a:cs typeface="Roboto Regular"/>
            </a:endParaRPr>
          </a:p>
          <a:p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B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. Marc Màrquez </a:t>
            </a:r>
          </a:p>
          <a:p>
            <a:endParaRPr lang="ca-ES" sz="2400" dirty="0">
              <a:solidFill>
                <a:srgbClr val="3F4A74"/>
              </a:solidFill>
              <a:latin typeface="Roboto" panose="02000000000000000000" pitchFamily="2" charset="0"/>
              <a:ea typeface="Roboto" panose="02000000000000000000" pitchFamily="2" charset="0"/>
              <a:cs typeface="Roboto Regular"/>
            </a:endParaRPr>
          </a:p>
          <a:p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C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. Cristòfol Colom </a:t>
            </a:r>
          </a:p>
          <a:p>
            <a:endParaRPr lang="ca-ES" sz="2400" dirty="0">
              <a:solidFill>
                <a:srgbClr val="3F4A74"/>
              </a:solidFill>
              <a:latin typeface="Roboto" panose="02000000000000000000" pitchFamily="2" charset="0"/>
              <a:ea typeface="Roboto" panose="02000000000000000000" pitchFamily="2" charset="0"/>
              <a:cs typeface="Roboto Regular"/>
            </a:endParaRPr>
          </a:p>
          <a:p>
            <a:r>
              <a:rPr lang="ca-E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D</a:t>
            </a:r>
            <a:r>
              <a:rPr lang="ca-E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.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 </a:t>
            </a:r>
            <a:r>
              <a:rPr lang="ca-E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Miguel de Cervantes </a:t>
            </a:r>
          </a:p>
        </p:txBody>
      </p:sp>
      <p:pic>
        <p:nvPicPr>
          <p:cNvPr id="1026" name="Picture 2" descr="Moneda euro realist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27598"/>
            <a:ext cx="3730402" cy="373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778669" y="5354362"/>
            <a:ext cx="3289275" cy="47676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ca-ES" smtClean="0"/>
              <a:pPr lvl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9989636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93041" y="754843"/>
            <a:ext cx="528703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a-ES" sz="4000" b="1" dirty="0">
                <a:solidFill>
                  <a:srgbClr val="1F497D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  <a:sym typeface="Roboto Regular"/>
              </a:rPr>
              <a:t>Pregunta 2/5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93041" y="1848887"/>
            <a:ext cx="782337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Quin percentatge dels teus ingressos hauries d’estalviar cada mes?</a:t>
            </a:r>
            <a:endParaRPr lang="es-ES" sz="26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 Regular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55576" y="292494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A. 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Cap. Viure el dia a dia</a:t>
            </a:r>
            <a:endParaRPr lang="ca-ES" sz="2400" b="1" dirty="0">
              <a:solidFill>
                <a:srgbClr val="3F4A74"/>
              </a:solidFill>
              <a:latin typeface="Roboto" panose="02000000000000000000" pitchFamily="2" charset="0"/>
              <a:ea typeface="Roboto" panose="02000000000000000000" pitchFamily="2" charset="0"/>
              <a:cs typeface="Roboto Regular"/>
            </a:endParaRPr>
          </a:p>
          <a:p>
            <a:pPr>
              <a:lnSpc>
                <a:spcPct val="200000"/>
              </a:lnSpc>
            </a:pPr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B. 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0% - 5%</a:t>
            </a:r>
          </a:p>
          <a:p>
            <a:pPr>
              <a:lnSpc>
                <a:spcPct val="200000"/>
              </a:lnSpc>
            </a:pPr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C. 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5% - 15%</a:t>
            </a:r>
          </a:p>
          <a:p>
            <a:pPr>
              <a:lnSpc>
                <a:spcPct val="200000"/>
              </a:lnSpc>
            </a:pPr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D. 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20% - 30%</a:t>
            </a:r>
          </a:p>
        </p:txBody>
      </p:sp>
      <p:pic>
        <p:nvPicPr>
          <p:cNvPr id="2050" name="Picture 2" descr="Huch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960" y="2132856"/>
            <a:ext cx="4477431" cy="447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ca-ES" smtClean="0"/>
              <a:pPr lvl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0030337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93041" y="754843"/>
            <a:ext cx="528703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a-ES" sz="4000" b="1" dirty="0">
                <a:solidFill>
                  <a:srgbClr val="1F497D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  <a:sym typeface="Roboto Regular"/>
              </a:rPr>
              <a:t>Pregunta 2/5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93041" y="1848887"/>
            <a:ext cx="782337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Quin percentatge dels teus ingressos hauries d’estalviar cada mes?</a:t>
            </a:r>
            <a:endParaRPr lang="es-ES" sz="26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 Regular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55576" y="292494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A. 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Cap. Viure el dia a dia</a:t>
            </a:r>
            <a:endParaRPr lang="ca-ES" sz="2400" b="1" dirty="0">
              <a:solidFill>
                <a:srgbClr val="3F4A74"/>
              </a:solidFill>
              <a:latin typeface="Roboto" panose="02000000000000000000" pitchFamily="2" charset="0"/>
              <a:ea typeface="Roboto" panose="02000000000000000000" pitchFamily="2" charset="0"/>
              <a:cs typeface="Roboto Regular"/>
            </a:endParaRPr>
          </a:p>
          <a:p>
            <a:pPr>
              <a:lnSpc>
                <a:spcPct val="200000"/>
              </a:lnSpc>
            </a:pPr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B. 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0% - 5%</a:t>
            </a:r>
          </a:p>
          <a:p>
            <a:pPr>
              <a:lnSpc>
                <a:spcPct val="200000"/>
              </a:lnSpc>
            </a:pPr>
            <a:r>
              <a:rPr lang="ca-E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C. 5% - 15%</a:t>
            </a:r>
          </a:p>
          <a:p>
            <a:pPr>
              <a:lnSpc>
                <a:spcPct val="200000"/>
              </a:lnSpc>
            </a:pPr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D. 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20% - 30%</a:t>
            </a:r>
          </a:p>
        </p:txBody>
      </p:sp>
      <p:pic>
        <p:nvPicPr>
          <p:cNvPr id="2050" name="Picture 2" descr="Huch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960" y="2132856"/>
            <a:ext cx="4477431" cy="447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683568" y="4653136"/>
            <a:ext cx="3024336" cy="4086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s-E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ca-ES" smtClean="0"/>
              <a:pPr lvl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5559976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93041" y="754843"/>
            <a:ext cx="528703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a-ES" sz="4000" b="1" dirty="0">
                <a:solidFill>
                  <a:srgbClr val="1F497D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  <a:sym typeface="Roboto Regular"/>
              </a:rPr>
              <a:t>Pregunta 3/5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93041" y="1848887"/>
            <a:ext cx="782337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Quin és el preu mitjà de la matrícula anual en una universitat pública?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55576" y="292494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A. 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1.050 €</a:t>
            </a:r>
          </a:p>
          <a:p>
            <a:pPr>
              <a:lnSpc>
                <a:spcPct val="200000"/>
              </a:lnSpc>
            </a:pPr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B.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 2.000 €</a:t>
            </a:r>
          </a:p>
          <a:p>
            <a:pPr>
              <a:lnSpc>
                <a:spcPct val="200000"/>
              </a:lnSpc>
            </a:pPr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C.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 3.600 €</a:t>
            </a:r>
          </a:p>
          <a:p>
            <a:pPr>
              <a:lnSpc>
                <a:spcPct val="200000"/>
              </a:lnSpc>
            </a:pPr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D. 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5.400 €</a:t>
            </a:r>
          </a:p>
        </p:txBody>
      </p:sp>
      <p:pic>
        <p:nvPicPr>
          <p:cNvPr id="3074" name="Picture 2" descr="Fondo universitario con birrete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BEEF5"/>
              </a:clrFrom>
              <a:clrTo>
                <a:srgbClr val="EBEE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" t="5997" r="5299" b="7658"/>
          <a:stretch/>
        </p:blipFill>
        <p:spPr bwMode="auto">
          <a:xfrm>
            <a:off x="5004048" y="3083988"/>
            <a:ext cx="2952328" cy="286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ca-ES" smtClean="0"/>
              <a:pPr lvl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494506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93041" y="754843"/>
            <a:ext cx="528703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a-ES" sz="4000" b="1" dirty="0">
                <a:solidFill>
                  <a:srgbClr val="1F497D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  <a:sym typeface="Roboto Regular"/>
              </a:rPr>
              <a:t>Pregunta 3/5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93041" y="1848887"/>
            <a:ext cx="782337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Quin és el preu mitjà de la matrícula anual en una universitat pública?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55576" y="292494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A. 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1.050 €</a:t>
            </a:r>
          </a:p>
          <a:p>
            <a:pPr>
              <a:lnSpc>
                <a:spcPct val="200000"/>
              </a:lnSpc>
            </a:pPr>
            <a:r>
              <a:rPr lang="ca-E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B.</a:t>
            </a:r>
            <a:r>
              <a:rPr lang="ca-E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 </a:t>
            </a:r>
            <a:r>
              <a:rPr lang="ca-E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2.000 €</a:t>
            </a:r>
          </a:p>
          <a:p>
            <a:pPr>
              <a:lnSpc>
                <a:spcPct val="200000"/>
              </a:lnSpc>
            </a:pPr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C.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 3.600 €</a:t>
            </a:r>
          </a:p>
          <a:p>
            <a:pPr>
              <a:lnSpc>
                <a:spcPct val="200000"/>
              </a:lnSpc>
            </a:pPr>
            <a:r>
              <a:rPr lang="ca-ES" sz="2400" b="1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D. </a:t>
            </a:r>
            <a:r>
              <a:rPr lang="ca-ES" sz="2400" dirty="0">
                <a:solidFill>
                  <a:srgbClr val="3F4A74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/>
              </a:rPr>
              <a:t>5.400 €</a:t>
            </a:r>
          </a:p>
        </p:txBody>
      </p:sp>
      <p:pic>
        <p:nvPicPr>
          <p:cNvPr id="3074" name="Picture 2" descr="Fondo universitario con birrete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BEEF5"/>
              </a:clrFrom>
              <a:clrTo>
                <a:srgbClr val="EBEE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" t="5997" r="5299" b="7658"/>
          <a:stretch/>
        </p:blipFill>
        <p:spPr bwMode="auto">
          <a:xfrm>
            <a:off x="5004048" y="3083988"/>
            <a:ext cx="2952328" cy="286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683568" y="3923629"/>
            <a:ext cx="3024336" cy="47676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ca-ES" smtClean="0"/>
              <a:pPr lvl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7759103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1461</Words>
  <Application>Microsoft Office PowerPoint</Application>
  <PresentationFormat>Presentación en pantalla (4:3)</PresentationFormat>
  <Paragraphs>282</Paragraphs>
  <Slides>30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4" baseType="lpstr">
      <vt:lpstr>Roboto Light</vt:lpstr>
      <vt:lpstr>Roboto Black</vt:lpstr>
      <vt:lpstr>StarSymbol</vt:lpstr>
      <vt:lpstr>Wingdings</vt:lpstr>
      <vt:lpstr>Gill Sans Ultra Bold</vt:lpstr>
      <vt:lpstr>Calibri</vt:lpstr>
      <vt:lpstr>Arial</vt:lpstr>
      <vt:lpstr>Helvetica</vt:lpstr>
      <vt:lpstr>Roboto</vt:lpstr>
      <vt:lpstr>Open Sans</vt:lpstr>
      <vt:lpstr>Roboto Regular</vt:lpstr>
      <vt:lpstr>Walter Turncoat</vt:lpstr>
      <vt:lpstr>Avenir Roman</vt:lpstr>
      <vt:lpstr>Default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Auxiliar5</dc:creator>
  <cp:lastModifiedBy>Auxiliar5</cp:lastModifiedBy>
  <cp:revision>234</cp:revision>
  <cp:lastPrinted>2019-07-19T06:40:54Z</cp:lastPrinted>
  <dcterms:modified xsi:type="dcterms:W3CDTF">2020-11-05T08:38:37Z</dcterms:modified>
</cp:coreProperties>
</file>