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2" r:id="rId4"/>
    <p:sldId id="266" r:id="rId5"/>
    <p:sldId id="262" r:id="rId6"/>
    <p:sldId id="271" r:id="rId7"/>
    <p:sldId id="268" r:id="rId8"/>
    <p:sldId id="267" r:id="rId9"/>
    <p:sldId id="270" r:id="rId10"/>
    <p:sldId id="259" r:id="rId11"/>
    <p:sldId id="269" r:id="rId12"/>
    <p:sldId id="264" r:id="rId13"/>
    <p:sldId id="263" r:id="rId14"/>
    <p:sldId id="257" r:id="rId15"/>
    <p:sldId id="273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D79A1D-B6E7-4F6E-B7D5-AC31D0FE075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E72CD71-0E74-44C7-9F35-FB414E2E04FE}">
      <dgm:prSet phldrT="[Texto]"/>
      <dgm:spPr/>
      <dgm:t>
        <a:bodyPr/>
        <a:lstStyle/>
        <a:p>
          <a:r>
            <a:rPr lang="es-ES" dirty="0" smtClean="0"/>
            <a:t>Recursos escasos</a:t>
          </a:r>
          <a:endParaRPr lang="es-ES" dirty="0"/>
        </a:p>
      </dgm:t>
    </dgm:pt>
    <dgm:pt modelId="{29FC05F2-D640-424D-817F-2686856100C7}" type="parTrans" cxnId="{9FB33C9F-1F20-4E11-9D7B-823F49EDA1EE}">
      <dgm:prSet/>
      <dgm:spPr/>
      <dgm:t>
        <a:bodyPr/>
        <a:lstStyle/>
        <a:p>
          <a:endParaRPr lang="es-ES"/>
        </a:p>
      </dgm:t>
    </dgm:pt>
    <dgm:pt modelId="{2A2AF7D1-F8D6-4E7B-B73D-5BCB292D0BA1}" type="sibTrans" cxnId="{9FB33C9F-1F20-4E11-9D7B-823F49EDA1EE}">
      <dgm:prSet/>
      <dgm:spPr/>
      <dgm:t>
        <a:bodyPr/>
        <a:lstStyle/>
        <a:p>
          <a:endParaRPr lang="es-ES"/>
        </a:p>
      </dgm:t>
    </dgm:pt>
    <dgm:pt modelId="{9691E446-5E75-44C8-96B3-50F4520FFE4F}">
      <dgm:prSet phldrT="[Texto]"/>
      <dgm:spPr/>
      <dgm:t>
        <a:bodyPr/>
        <a:lstStyle/>
        <a:p>
          <a:r>
            <a:rPr lang="es-ES" dirty="0" err="1" smtClean="0"/>
            <a:t>Necessitats</a:t>
          </a:r>
          <a:r>
            <a:rPr lang="es-ES" dirty="0" smtClean="0"/>
            <a:t> </a:t>
          </a:r>
          <a:r>
            <a:rPr lang="es-ES" dirty="0" err="1" smtClean="0"/>
            <a:t>ilimitades</a:t>
          </a:r>
          <a:endParaRPr lang="es-ES" dirty="0"/>
        </a:p>
      </dgm:t>
    </dgm:pt>
    <dgm:pt modelId="{B7B6B4E8-6B93-42FE-A5C4-B2B86CDBC382}" type="parTrans" cxnId="{350F7E4B-1F82-4056-B199-750D4C99AB33}">
      <dgm:prSet/>
      <dgm:spPr/>
      <dgm:t>
        <a:bodyPr/>
        <a:lstStyle/>
        <a:p>
          <a:endParaRPr lang="es-ES"/>
        </a:p>
      </dgm:t>
    </dgm:pt>
    <dgm:pt modelId="{A2846E9F-D160-43A3-A96E-F86DF021B1FA}" type="sibTrans" cxnId="{350F7E4B-1F82-4056-B199-750D4C99AB33}">
      <dgm:prSet/>
      <dgm:spPr/>
      <dgm:t>
        <a:bodyPr/>
        <a:lstStyle/>
        <a:p>
          <a:endParaRPr lang="es-ES"/>
        </a:p>
      </dgm:t>
    </dgm:pt>
    <dgm:pt modelId="{F5663BA3-5DD2-4F03-9E83-E11FB20FA5E9}">
      <dgm:prSet phldrT="[Texto]"/>
      <dgm:spPr/>
      <dgm:t>
        <a:bodyPr/>
        <a:lstStyle/>
        <a:p>
          <a:r>
            <a:rPr lang="es-ES" dirty="0" err="1" smtClean="0"/>
            <a:t>Necessitat</a:t>
          </a:r>
          <a:r>
            <a:rPr lang="es-ES" dirty="0" smtClean="0"/>
            <a:t> </a:t>
          </a:r>
          <a:r>
            <a:rPr lang="es-ES" dirty="0" err="1" smtClean="0"/>
            <a:t>d’escollir</a:t>
          </a:r>
          <a:endParaRPr lang="es-ES" dirty="0"/>
        </a:p>
      </dgm:t>
    </dgm:pt>
    <dgm:pt modelId="{7C6B5E8A-E2D7-4641-95DC-6E9AF788D66E}" type="parTrans" cxnId="{F72EA831-1923-4804-AAEC-E20637C34C8E}">
      <dgm:prSet/>
      <dgm:spPr/>
      <dgm:t>
        <a:bodyPr/>
        <a:lstStyle/>
        <a:p>
          <a:endParaRPr lang="es-ES"/>
        </a:p>
      </dgm:t>
    </dgm:pt>
    <dgm:pt modelId="{B7968156-6E7A-487C-B628-85AED09FAA32}" type="sibTrans" cxnId="{F72EA831-1923-4804-AAEC-E20637C34C8E}">
      <dgm:prSet/>
      <dgm:spPr/>
      <dgm:t>
        <a:bodyPr/>
        <a:lstStyle/>
        <a:p>
          <a:endParaRPr lang="es-ES"/>
        </a:p>
      </dgm:t>
    </dgm:pt>
    <dgm:pt modelId="{4F23CB8C-19F6-466E-87D0-97E2270DA629}" type="pres">
      <dgm:prSet presAssocID="{8DD79A1D-B6E7-4F6E-B7D5-AC31D0FE075C}" presName="linearFlow" presStyleCnt="0">
        <dgm:presLayoutVars>
          <dgm:dir/>
          <dgm:resizeHandles val="exact"/>
        </dgm:presLayoutVars>
      </dgm:prSet>
      <dgm:spPr/>
    </dgm:pt>
    <dgm:pt modelId="{796F06CE-673B-4EF9-973B-8F9AF5FFD4CB}" type="pres">
      <dgm:prSet presAssocID="{2E72CD71-0E74-44C7-9F35-FB414E2E04F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D1A3D8-492A-456A-9836-384B89878B56}" type="pres">
      <dgm:prSet presAssocID="{2A2AF7D1-F8D6-4E7B-B73D-5BCB292D0BA1}" presName="spacerL" presStyleCnt="0"/>
      <dgm:spPr/>
    </dgm:pt>
    <dgm:pt modelId="{B2FD34B6-DA57-4758-8C85-DD9DB7BB368D}" type="pres">
      <dgm:prSet presAssocID="{2A2AF7D1-F8D6-4E7B-B73D-5BCB292D0BA1}" presName="sibTrans" presStyleLbl="sibTrans2D1" presStyleIdx="0" presStyleCnt="2" custLinFactNeighborX="-8515"/>
      <dgm:spPr/>
      <dgm:t>
        <a:bodyPr/>
        <a:lstStyle/>
        <a:p>
          <a:endParaRPr lang="es-ES"/>
        </a:p>
      </dgm:t>
    </dgm:pt>
    <dgm:pt modelId="{A2611361-DF3F-443A-BCAA-45240B713AB8}" type="pres">
      <dgm:prSet presAssocID="{2A2AF7D1-F8D6-4E7B-B73D-5BCB292D0BA1}" presName="spacerR" presStyleCnt="0"/>
      <dgm:spPr/>
    </dgm:pt>
    <dgm:pt modelId="{8AD2FDFE-3BFA-473A-AA01-B3D1D6E46D3F}" type="pres">
      <dgm:prSet presAssocID="{9691E446-5E75-44C8-96B3-50F4520FFE4F}" presName="node" presStyleLbl="node1" presStyleIdx="1" presStyleCnt="3" custLinFactNeighborY="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604909-C197-4848-8CFC-203C91ECB6DB}" type="pres">
      <dgm:prSet presAssocID="{A2846E9F-D160-43A3-A96E-F86DF021B1FA}" presName="spacerL" presStyleCnt="0"/>
      <dgm:spPr/>
    </dgm:pt>
    <dgm:pt modelId="{C91E7211-5CC2-49B1-A754-CEF36247A0B3}" type="pres">
      <dgm:prSet presAssocID="{A2846E9F-D160-43A3-A96E-F86DF021B1FA}" presName="sibTrans" presStyleLbl="sibTrans2D1" presStyleIdx="1" presStyleCnt="2"/>
      <dgm:spPr/>
      <dgm:t>
        <a:bodyPr/>
        <a:lstStyle/>
        <a:p>
          <a:endParaRPr lang="es-ES"/>
        </a:p>
      </dgm:t>
    </dgm:pt>
    <dgm:pt modelId="{B60CBEFC-92BF-4D50-8BA3-AB403D7C8869}" type="pres">
      <dgm:prSet presAssocID="{A2846E9F-D160-43A3-A96E-F86DF021B1FA}" presName="spacerR" presStyleCnt="0"/>
      <dgm:spPr/>
    </dgm:pt>
    <dgm:pt modelId="{770B9273-5CE8-4E95-AD0D-297595D1DFEF}" type="pres">
      <dgm:prSet presAssocID="{F5663BA3-5DD2-4F03-9E83-E11FB20FA5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228B8D-013A-4E5A-9C38-E2A2E30DE391}" type="presOf" srcId="{2E72CD71-0E74-44C7-9F35-FB414E2E04FE}" destId="{796F06CE-673B-4EF9-973B-8F9AF5FFD4CB}" srcOrd="0" destOrd="0" presId="urn:microsoft.com/office/officeart/2005/8/layout/equation1"/>
    <dgm:cxn modelId="{FF0875BB-1F09-4586-93DF-600AFCC01D65}" type="presOf" srcId="{9691E446-5E75-44C8-96B3-50F4520FFE4F}" destId="{8AD2FDFE-3BFA-473A-AA01-B3D1D6E46D3F}" srcOrd="0" destOrd="0" presId="urn:microsoft.com/office/officeart/2005/8/layout/equation1"/>
    <dgm:cxn modelId="{2BFE5F04-28D8-4A25-9019-11507D7BCA2F}" type="presOf" srcId="{8DD79A1D-B6E7-4F6E-B7D5-AC31D0FE075C}" destId="{4F23CB8C-19F6-466E-87D0-97E2270DA629}" srcOrd="0" destOrd="0" presId="urn:microsoft.com/office/officeart/2005/8/layout/equation1"/>
    <dgm:cxn modelId="{6E55C707-E952-429F-8F2C-841A01A3E8E2}" type="presOf" srcId="{F5663BA3-5DD2-4F03-9E83-E11FB20FA5E9}" destId="{770B9273-5CE8-4E95-AD0D-297595D1DFEF}" srcOrd="0" destOrd="0" presId="urn:microsoft.com/office/officeart/2005/8/layout/equation1"/>
    <dgm:cxn modelId="{350F7E4B-1F82-4056-B199-750D4C99AB33}" srcId="{8DD79A1D-B6E7-4F6E-B7D5-AC31D0FE075C}" destId="{9691E446-5E75-44C8-96B3-50F4520FFE4F}" srcOrd="1" destOrd="0" parTransId="{B7B6B4E8-6B93-42FE-A5C4-B2B86CDBC382}" sibTransId="{A2846E9F-D160-43A3-A96E-F86DF021B1FA}"/>
    <dgm:cxn modelId="{EE3F1759-D2A8-403A-899F-3C32A36E45CC}" type="presOf" srcId="{2A2AF7D1-F8D6-4E7B-B73D-5BCB292D0BA1}" destId="{B2FD34B6-DA57-4758-8C85-DD9DB7BB368D}" srcOrd="0" destOrd="0" presId="urn:microsoft.com/office/officeart/2005/8/layout/equation1"/>
    <dgm:cxn modelId="{F72EA831-1923-4804-AAEC-E20637C34C8E}" srcId="{8DD79A1D-B6E7-4F6E-B7D5-AC31D0FE075C}" destId="{F5663BA3-5DD2-4F03-9E83-E11FB20FA5E9}" srcOrd="2" destOrd="0" parTransId="{7C6B5E8A-E2D7-4641-95DC-6E9AF788D66E}" sibTransId="{B7968156-6E7A-487C-B628-85AED09FAA32}"/>
    <dgm:cxn modelId="{1A3B28D9-D779-4A4E-9498-E4D278B22563}" type="presOf" srcId="{A2846E9F-D160-43A3-A96E-F86DF021B1FA}" destId="{C91E7211-5CC2-49B1-A754-CEF36247A0B3}" srcOrd="0" destOrd="0" presId="urn:microsoft.com/office/officeart/2005/8/layout/equation1"/>
    <dgm:cxn modelId="{9FB33C9F-1F20-4E11-9D7B-823F49EDA1EE}" srcId="{8DD79A1D-B6E7-4F6E-B7D5-AC31D0FE075C}" destId="{2E72CD71-0E74-44C7-9F35-FB414E2E04FE}" srcOrd="0" destOrd="0" parTransId="{29FC05F2-D640-424D-817F-2686856100C7}" sibTransId="{2A2AF7D1-F8D6-4E7B-B73D-5BCB292D0BA1}"/>
    <dgm:cxn modelId="{59368484-30C0-4E91-87FC-801D77503DAC}" type="presParOf" srcId="{4F23CB8C-19F6-466E-87D0-97E2270DA629}" destId="{796F06CE-673B-4EF9-973B-8F9AF5FFD4CB}" srcOrd="0" destOrd="0" presId="urn:microsoft.com/office/officeart/2005/8/layout/equation1"/>
    <dgm:cxn modelId="{056079C9-8023-41DA-BBEE-049316532177}" type="presParOf" srcId="{4F23CB8C-19F6-466E-87D0-97E2270DA629}" destId="{00D1A3D8-492A-456A-9836-384B89878B56}" srcOrd="1" destOrd="0" presId="urn:microsoft.com/office/officeart/2005/8/layout/equation1"/>
    <dgm:cxn modelId="{511B5432-800F-4AA7-833A-555B755BD784}" type="presParOf" srcId="{4F23CB8C-19F6-466E-87D0-97E2270DA629}" destId="{B2FD34B6-DA57-4758-8C85-DD9DB7BB368D}" srcOrd="2" destOrd="0" presId="urn:microsoft.com/office/officeart/2005/8/layout/equation1"/>
    <dgm:cxn modelId="{5C7ACE49-B0DB-47B1-93CF-EDA56F570019}" type="presParOf" srcId="{4F23CB8C-19F6-466E-87D0-97E2270DA629}" destId="{A2611361-DF3F-443A-BCAA-45240B713AB8}" srcOrd="3" destOrd="0" presId="urn:microsoft.com/office/officeart/2005/8/layout/equation1"/>
    <dgm:cxn modelId="{4C69EE61-CCC0-405F-A637-25A37066B60E}" type="presParOf" srcId="{4F23CB8C-19F6-466E-87D0-97E2270DA629}" destId="{8AD2FDFE-3BFA-473A-AA01-B3D1D6E46D3F}" srcOrd="4" destOrd="0" presId="urn:microsoft.com/office/officeart/2005/8/layout/equation1"/>
    <dgm:cxn modelId="{62629282-B506-4C4B-B948-3386AAA38711}" type="presParOf" srcId="{4F23CB8C-19F6-466E-87D0-97E2270DA629}" destId="{3E604909-C197-4848-8CFC-203C91ECB6DB}" srcOrd="5" destOrd="0" presId="urn:microsoft.com/office/officeart/2005/8/layout/equation1"/>
    <dgm:cxn modelId="{CE8BCF9E-9E34-4F6A-A010-0C0901DB3916}" type="presParOf" srcId="{4F23CB8C-19F6-466E-87D0-97E2270DA629}" destId="{C91E7211-5CC2-49B1-A754-CEF36247A0B3}" srcOrd="6" destOrd="0" presId="urn:microsoft.com/office/officeart/2005/8/layout/equation1"/>
    <dgm:cxn modelId="{2DC477DD-249C-4304-8986-E0A7D3441732}" type="presParOf" srcId="{4F23CB8C-19F6-466E-87D0-97E2270DA629}" destId="{B60CBEFC-92BF-4D50-8BA3-AB403D7C8869}" srcOrd="7" destOrd="0" presId="urn:microsoft.com/office/officeart/2005/8/layout/equation1"/>
    <dgm:cxn modelId="{6EBF53D4-B2E6-4A04-AFD9-08B48C85A4FE}" type="presParOf" srcId="{4F23CB8C-19F6-466E-87D0-97E2270DA629}" destId="{770B9273-5CE8-4E95-AD0D-297595D1DFE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F06CE-673B-4EF9-973B-8F9AF5FFD4CB}">
      <dsp:nvSpPr>
        <dsp:cNvPr id="0" name=""/>
        <dsp:cNvSpPr/>
      </dsp:nvSpPr>
      <dsp:spPr>
        <a:xfrm>
          <a:off x="1471" y="997335"/>
          <a:ext cx="1951027" cy="1951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Recursos escasos</a:t>
          </a:r>
          <a:endParaRPr lang="es-ES" sz="2200" kern="1200" dirty="0"/>
        </a:p>
      </dsp:txBody>
      <dsp:txXfrm>
        <a:off x="287192" y="1283056"/>
        <a:ext cx="1379585" cy="1379585"/>
      </dsp:txXfrm>
    </dsp:sp>
    <dsp:sp modelId="{B2FD34B6-DA57-4758-8C85-DD9DB7BB368D}">
      <dsp:nvSpPr>
        <dsp:cNvPr id="0" name=""/>
        <dsp:cNvSpPr/>
      </dsp:nvSpPr>
      <dsp:spPr>
        <a:xfrm>
          <a:off x="2097432" y="1407051"/>
          <a:ext cx="1131595" cy="113159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2247425" y="1839773"/>
        <a:ext cx="831609" cy="266151"/>
      </dsp:txXfrm>
    </dsp:sp>
    <dsp:sp modelId="{8AD2FDFE-3BFA-473A-AA01-B3D1D6E46D3F}">
      <dsp:nvSpPr>
        <dsp:cNvPr id="0" name=""/>
        <dsp:cNvSpPr/>
      </dsp:nvSpPr>
      <dsp:spPr>
        <a:xfrm>
          <a:off x="3400941" y="1009861"/>
          <a:ext cx="1951027" cy="1951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Necessitats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ilimitades</a:t>
          </a:r>
          <a:endParaRPr lang="es-ES" sz="2200" kern="1200" dirty="0"/>
        </a:p>
      </dsp:txBody>
      <dsp:txXfrm>
        <a:off x="3686662" y="1295582"/>
        <a:ext cx="1379585" cy="1379585"/>
      </dsp:txXfrm>
    </dsp:sp>
    <dsp:sp modelId="{C91E7211-5CC2-49B1-A754-CEF36247A0B3}">
      <dsp:nvSpPr>
        <dsp:cNvPr id="0" name=""/>
        <dsp:cNvSpPr/>
      </dsp:nvSpPr>
      <dsp:spPr>
        <a:xfrm>
          <a:off x="5510391" y="1407051"/>
          <a:ext cx="1131595" cy="113159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5660384" y="1640160"/>
        <a:ext cx="831609" cy="665377"/>
      </dsp:txXfrm>
    </dsp:sp>
    <dsp:sp modelId="{770B9273-5CE8-4E95-AD0D-297595D1DFEF}">
      <dsp:nvSpPr>
        <dsp:cNvPr id="0" name=""/>
        <dsp:cNvSpPr/>
      </dsp:nvSpPr>
      <dsp:spPr>
        <a:xfrm>
          <a:off x="6800411" y="997335"/>
          <a:ext cx="1951027" cy="1951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Necessitat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d’escollir</a:t>
          </a:r>
          <a:endParaRPr lang="es-ES" sz="2200" kern="1200" dirty="0"/>
        </a:p>
      </dsp:txBody>
      <dsp:txXfrm>
        <a:off x="7086132" y="1283056"/>
        <a:ext cx="1379585" cy="1379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7CF-A679-49E0-88A6-5B85D4F21579}" type="datetimeFigureOut">
              <a:rPr lang="es-ES" smtClean="0"/>
              <a:t>16/09/2019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D8C4-5007-40E1-AE10-0B03C41BF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01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7CF-A679-49E0-88A6-5B85D4F21579}" type="datetimeFigureOut">
              <a:rPr lang="es-ES" smtClean="0"/>
              <a:t>16/09/2019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D8C4-5007-40E1-AE10-0B03C41BF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90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7CF-A679-49E0-88A6-5B85D4F21579}" type="datetimeFigureOut">
              <a:rPr lang="es-ES" smtClean="0"/>
              <a:t>16/09/2019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D8C4-5007-40E1-AE10-0B03C41BF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012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7CF-A679-49E0-88A6-5B85D4F21579}" type="datetimeFigureOut">
              <a:rPr lang="es-ES" smtClean="0"/>
              <a:t>16/09/2019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D8C4-5007-40E1-AE10-0B03C41BF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23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7CF-A679-49E0-88A6-5B85D4F21579}" type="datetimeFigureOut">
              <a:rPr lang="es-ES" smtClean="0"/>
              <a:t>16/09/2019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D8C4-5007-40E1-AE10-0B03C41BF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89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7CF-A679-49E0-88A6-5B85D4F21579}" type="datetimeFigureOut">
              <a:rPr lang="es-ES" smtClean="0"/>
              <a:t>16/09/2019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D8C4-5007-40E1-AE10-0B03C41BF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8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7CF-A679-49E0-88A6-5B85D4F21579}" type="datetimeFigureOut">
              <a:rPr lang="es-ES" smtClean="0"/>
              <a:t>16/09/2019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D8C4-5007-40E1-AE10-0B03C41BF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43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7CF-A679-49E0-88A6-5B85D4F21579}" type="datetimeFigureOut">
              <a:rPr lang="es-ES" smtClean="0"/>
              <a:t>16/09/2019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D8C4-5007-40E1-AE10-0B03C41BF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74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7CF-A679-49E0-88A6-5B85D4F21579}" type="datetimeFigureOut">
              <a:rPr lang="es-ES" smtClean="0"/>
              <a:t>16/09/2019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D8C4-5007-40E1-AE10-0B03C41BF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1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7CF-A679-49E0-88A6-5B85D4F21579}" type="datetimeFigureOut">
              <a:rPr lang="es-ES" smtClean="0"/>
              <a:t>16/09/2019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D8C4-5007-40E1-AE10-0B03C41BF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21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7CF-A679-49E0-88A6-5B85D4F21579}" type="datetimeFigureOut">
              <a:rPr lang="es-ES" smtClean="0"/>
              <a:t>16/09/2019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D8C4-5007-40E1-AE10-0B03C41BF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21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C27CF-A679-49E0-88A6-5B85D4F21579}" type="datetimeFigureOut">
              <a:rPr lang="es-ES" smtClean="0"/>
              <a:t>16/09/2019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8D8C4-5007-40E1-AE10-0B03C41BF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8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t d'imatges de din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-5334000"/>
            <a:ext cx="1828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8997"/>
            <a:ext cx="12192000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Resultat d'imatges de cambio climat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409421" cy="696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0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Resultat d'imatges de consu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7" y="0"/>
            <a:ext cx="9525000" cy="7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7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Què</a:t>
            </a:r>
            <a:r>
              <a:rPr lang="es-ES" dirty="0" smtClean="0"/>
              <a:t> </a:t>
            </a:r>
            <a:r>
              <a:rPr lang="es-ES" dirty="0" err="1" smtClean="0"/>
              <a:t>és</a:t>
            </a:r>
            <a:r>
              <a:rPr lang="es-ES" dirty="0" smtClean="0"/>
              <a:t> </a:t>
            </a:r>
            <a:r>
              <a:rPr lang="es-ES" dirty="0" err="1" smtClean="0"/>
              <a:t>l’economia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741118" y="2154477"/>
            <a:ext cx="126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Recursos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escasos</a:t>
            </a:r>
            <a:endParaRPr lang="es-E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5871273"/>
              </p:ext>
            </p:extLst>
          </p:nvPr>
        </p:nvGraphicFramePr>
        <p:xfrm>
          <a:off x="1405699" y="1678487"/>
          <a:ext cx="8752910" cy="3945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7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16065" y="1377863"/>
            <a:ext cx="83548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 err="1">
                <a:latin typeface="Helvetica" panose="020B0604020202020204" pitchFamily="34" charset="0"/>
                <a:cs typeface="Helvetica" panose="020B0604020202020204" pitchFamily="34" charset="0"/>
              </a:rPr>
              <a:t>L’economia</a:t>
            </a:r>
            <a:r>
              <a:rPr lang="es-ES" sz="4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4400" dirty="0" err="1">
                <a:latin typeface="Helvetica" panose="020B0604020202020204" pitchFamily="34" charset="0"/>
                <a:cs typeface="Helvetica" panose="020B0604020202020204" pitchFamily="34" charset="0"/>
              </a:rPr>
              <a:t>ens</a:t>
            </a:r>
            <a:r>
              <a:rPr lang="es-ES" sz="4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4400" dirty="0" err="1">
                <a:latin typeface="Helvetica" panose="020B0604020202020204" pitchFamily="34" charset="0"/>
                <a:cs typeface="Helvetica" panose="020B0604020202020204" pitchFamily="34" charset="0"/>
              </a:rPr>
              <a:t>ajuda</a:t>
            </a:r>
            <a:r>
              <a:rPr lang="es-ES" sz="4400" dirty="0">
                <a:latin typeface="Helvetica" panose="020B0604020202020204" pitchFamily="34" charset="0"/>
                <a:cs typeface="Helvetica" panose="020B0604020202020204" pitchFamily="34" charset="0"/>
              </a:rPr>
              <a:t> a administrar </a:t>
            </a:r>
            <a:r>
              <a:rPr lang="es-ES" sz="4400" dirty="0" err="1">
                <a:latin typeface="Helvetica" panose="020B0604020202020204" pitchFamily="34" charset="0"/>
                <a:cs typeface="Helvetica" panose="020B0604020202020204" pitchFamily="34" charset="0"/>
              </a:rPr>
              <a:t>els</a:t>
            </a:r>
            <a:r>
              <a:rPr lang="es-ES" sz="4400" dirty="0">
                <a:latin typeface="Helvetica" panose="020B0604020202020204" pitchFamily="34" charset="0"/>
                <a:cs typeface="Helvetica" panose="020B0604020202020204" pitchFamily="34" charset="0"/>
              </a:rPr>
              <a:t> recursos per a </a:t>
            </a:r>
            <a:r>
              <a:rPr lang="es-ES" sz="4400" dirty="0" err="1">
                <a:latin typeface="Helvetica" panose="020B0604020202020204" pitchFamily="34" charset="0"/>
                <a:cs typeface="Helvetica" panose="020B0604020202020204" pitchFamily="34" charset="0"/>
              </a:rPr>
              <a:t>satisfer</a:t>
            </a:r>
            <a:r>
              <a:rPr lang="es-ES" sz="4400" dirty="0">
                <a:latin typeface="Helvetica" panose="020B0604020202020204" pitchFamily="34" charset="0"/>
                <a:cs typeface="Helvetica" panose="020B0604020202020204" pitchFamily="34" charset="0"/>
              </a:rPr>
              <a:t> la </a:t>
            </a:r>
            <a:r>
              <a:rPr lang="es-ES" sz="4400" dirty="0" err="1">
                <a:latin typeface="Helvetica" panose="020B0604020202020204" pitchFamily="34" charset="0"/>
                <a:cs typeface="Helvetica" panose="020B0604020202020204" pitchFamily="34" charset="0"/>
              </a:rPr>
              <a:t>major</a:t>
            </a:r>
            <a:r>
              <a:rPr lang="es-ES" sz="4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4400" dirty="0" err="1">
                <a:latin typeface="Helvetica" panose="020B0604020202020204" pitchFamily="34" charset="0"/>
                <a:cs typeface="Helvetica" panose="020B0604020202020204" pitchFamily="34" charset="0"/>
              </a:rPr>
              <a:t>quantitat</a:t>
            </a:r>
            <a:r>
              <a:rPr lang="es-ES" sz="4400" dirty="0"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s-ES" sz="4400" dirty="0" err="1">
                <a:latin typeface="Helvetica" panose="020B0604020202020204" pitchFamily="34" charset="0"/>
                <a:cs typeface="Helvetica" panose="020B0604020202020204" pitchFamily="34" charset="0"/>
              </a:rPr>
              <a:t>necessitats</a:t>
            </a:r>
            <a:endParaRPr lang="ca" sz="4400" dirty="0"/>
          </a:p>
        </p:txBody>
      </p:sp>
    </p:spTree>
    <p:extLst>
      <p:ext uri="{BB962C8B-B14F-4D97-AF65-F5344CB8AC3E}">
        <p14:creationId xmlns:p14="http://schemas.microsoft.com/office/powerpoint/2010/main" val="134900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i61.tinypic.com/34ybu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77" y="989554"/>
            <a:ext cx="11396989" cy="45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0" y="139700"/>
            <a:ext cx="13258069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t d'imatges de amazonas en lla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52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8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38" y="112734"/>
            <a:ext cx="11306160" cy="662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58" y="137786"/>
            <a:ext cx="11572882" cy="658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0" y="-695325"/>
            <a:ext cx="12382500" cy="82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66" y="116518"/>
            <a:ext cx="9537121" cy="67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27</Words>
  <Application>Microsoft Office PowerPoint</Application>
  <PresentationFormat>Panorámica</PresentationFormat>
  <Paragraphs>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Què és l’economia?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Windows User</cp:lastModifiedBy>
  <cp:revision>13</cp:revision>
  <dcterms:created xsi:type="dcterms:W3CDTF">2019-09-15T11:25:52Z</dcterms:created>
  <dcterms:modified xsi:type="dcterms:W3CDTF">2019-09-16T22:26:03Z</dcterms:modified>
</cp:coreProperties>
</file>