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dbaa3d342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dbaa3d342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type="title"/>
          </p:nvPr>
        </p:nvSpPr>
        <p:spPr>
          <a:xfrm>
            <a:off x="2368638" y="175150"/>
            <a:ext cx="4413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49009"/>
              <a:buNone/>
            </a:pPr>
            <a:r>
              <a:rPr lang="ca" sz="2020"/>
              <a:t>Organització BAT pel curs 2022/2023</a:t>
            </a:r>
            <a:endParaRPr sz="202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8811" y="747850"/>
            <a:ext cx="8312667" cy="4395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